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3" r:id="rId2"/>
    <p:sldId id="321" r:id="rId3"/>
    <p:sldId id="314" r:id="rId4"/>
    <p:sldId id="2145708132" r:id="rId5"/>
    <p:sldId id="2142533078" r:id="rId6"/>
    <p:sldId id="2145708131" r:id="rId7"/>
    <p:sldId id="310" r:id="rId8"/>
    <p:sldId id="2145708124" r:id="rId9"/>
    <p:sldId id="2145708133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72"/>
    <a:srgbClr val="0072CE"/>
    <a:srgbClr val="000000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249" autoAdjust="0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0E125-A098-4351-9AD1-0E59DEA82C6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8F56C745-4D77-44B1-9741-B923982FCD62}">
      <dgm:prSet phldrT="[Text]"/>
      <dgm:spPr/>
      <dgm:t>
        <a:bodyPr/>
        <a:lstStyle/>
        <a:p>
          <a:r>
            <a:rPr lang="en-GB" dirty="0"/>
            <a:t>Wakefield People Alliance </a:t>
          </a:r>
        </a:p>
      </dgm:t>
    </dgm:pt>
    <dgm:pt modelId="{41733655-FCC1-44CA-9D09-800DEDEBFF07}" type="parTrans" cxnId="{C68607CF-F6B4-44D0-9C03-7A14965E0EFE}">
      <dgm:prSet/>
      <dgm:spPr/>
      <dgm:t>
        <a:bodyPr/>
        <a:lstStyle/>
        <a:p>
          <a:endParaRPr lang="en-GB"/>
        </a:p>
      </dgm:t>
    </dgm:pt>
    <dgm:pt modelId="{2763DE5E-BACB-46C3-8BB4-B35335078A45}" type="sibTrans" cxnId="{C68607CF-F6B4-44D0-9C03-7A14965E0EFE}">
      <dgm:prSet/>
      <dgm:spPr/>
      <dgm:t>
        <a:bodyPr/>
        <a:lstStyle/>
        <a:p>
          <a:endParaRPr lang="en-GB"/>
        </a:p>
      </dgm:t>
    </dgm:pt>
    <dgm:pt modelId="{F4250222-2C6E-47EE-AFA0-09AE786AC2D1}">
      <dgm:prSet phldrT="[Text]"/>
      <dgm:spPr/>
      <dgm:t>
        <a:bodyPr/>
        <a:lstStyle/>
        <a:p>
          <a:r>
            <a:rPr lang="en-GB" dirty="0"/>
            <a:t>Pillar Leadership </a:t>
          </a:r>
        </a:p>
      </dgm:t>
    </dgm:pt>
    <dgm:pt modelId="{D17920FC-1E6C-4B80-B63E-836F95DDE61D}" type="parTrans" cxnId="{C18ED408-2210-45B9-BDB6-9534D4FFD612}">
      <dgm:prSet/>
      <dgm:spPr/>
      <dgm:t>
        <a:bodyPr/>
        <a:lstStyle/>
        <a:p>
          <a:endParaRPr lang="en-GB"/>
        </a:p>
      </dgm:t>
    </dgm:pt>
    <dgm:pt modelId="{77A1F918-EC65-4C0F-B4ED-DDA862119D9D}" type="sibTrans" cxnId="{C18ED408-2210-45B9-BDB6-9534D4FFD612}">
      <dgm:prSet/>
      <dgm:spPr/>
      <dgm:t>
        <a:bodyPr/>
        <a:lstStyle/>
        <a:p>
          <a:endParaRPr lang="en-GB"/>
        </a:p>
      </dgm:t>
    </dgm:pt>
    <dgm:pt modelId="{3EF64746-D015-43E8-BA9E-F7B3201807D9}">
      <dgm:prSet phldrT="[Text]"/>
      <dgm:spPr/>
      <dgm:t>
        <a:bodyPr/>
        <a:lstStyle/>
        <a:p>
          <a:r>
            <a:rPr lang="en-GB" dirty="0"/>
            <a:t>Programme Management Office </a:t>
          </a:r>
        </a:p>
      </dgm:t>
    </dgm:pt>
    <dgm:pt modelId="{E19618B0-5EFA-41EB-B95D-AC7EA489D190}" type="parTrans" cxnId="{B9A3EC76-AEAB-4FFC-B0D8-B13560851D9B}">
      <dgm:prSet/>
      <dgm:spPr/>
      <dgm:t>
        <a:bodyPr/>
        <a:lstStyle/>
        <a:p>
          <a:endParaRPr lang="en-GB"/>
        </a:p>
      </dgm:t>
    </dgm:pt>
    <dgm:pt modelId="{1322BBAD-15FB-49D6-B5B9-A8EAE77336DF}" type="sibTrans" cxnId="{B9A3EC76-AEAB-4FFC-B0D8-B13560851D9B}">
      <dgm:prSet/>
      <dgm:spPr/>
      <dgm:t>
        <a:bodyPr/>
        <a:lstStyle/>
        <a:p>
          <a:endParaRPr lang="en-GB"/>
        </a:p>
      </dgm:t>
    </dgm:pt>
    <dgm:pt modelId="{0A5D47B5-2B18-4E96-99FB-EE16AC7D8F5C}" type="pres">
      <dgm:prSet presAssocID="{E0F0E125-A098-4351-9AD1-0E59DEA82C60}" presName="compositeShape" presStyleCnt="0">
        <dgm:presLayoutVars>
          <dgm:chMax val="7"/>
          <dgm:dir/>
          <dgm:resizeHandles val="exact"/>
        </dgm:presLayoutVars>
      </dgm:prSet>
      <dgm:spPr/>
    </dgm:pt>
    <dgm:pt modelId="{B2F298D7-CDDE-43C2-848F-7E2FF98768BD}" type="pres">
      <dgm:prSet presAssocID="{8F56C745-4D77-44B1-9741-B923982FCD62}" presName="circ1" presStyleLbl="vennNode1" presStyleIdx="0" presStyleCnt="3"/>
      <dgm:spPr/>
    </dgm:pt>
    <dgm:pt modelId="{2A62C6AF-58F9-46AC-AF32-B658D6956E84}" type="pres">
      <dgm:prSet presAssocID="{8F56C745-4D77-44B1-9741-B923982FCD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E40770-DE13-4838-811D-250CFFDDB15B}" type="pres">
      <dgm:prSet presAssocID="{F4250222-2C6E-47EE-AFA0-09AE786AC2D1}" presName="circ2" presStyleLbl="vennNode1" presStyleIdx="1" presStyleCnt="3"/>
      <dgm:spPr/>
    </dgm:pt>
    <dgm:pt modelId="{7032447D-0B19-49B1-8424-EFCBA36288A7}" type="pres">
      <dgm:prSet presAssocID="{F4250222-2C6E-47EE-AFA0-09AE786AC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68B146-A04D-48DB-BBBD-1B2B54066D52}" type="pres">
      <dgm:prSet presAssocID="{3EF64746-D015-43E8-BA9E-F7B3201807D9}" presName="circ3" presStyleLbl="vennNode1" presStyleIdx="2" presStyleCnt="3"/>
      <dgm:spPr/>
    </dgm:pt>
    <dgm:pt modelId="{064EE02E-6B97-40AE-BA29-E296F5DE32E9}" type="pres">
      <dgm:prSet presAssocID="{3EF64746-D015-43E8-BA9E-F7B320180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7A8C02-1B80-403E-BCA1-BE18C809D0DD}" type="presOf" srcId="{F4250222-2C6E-47EE-AFA0-09AE786AC2D1}" destId="{EDE40770-DE13-4838-811D-250CFFDDB15B}" srcOrd="0" destOrd="0" presId="urn:microsoft.com/office/officeart/2005/8/layout/venn1"/>
    <dgm:cxn modelId="{C18ED408-2210-45B9-BDB6-9534D4FFD612}" srcId="{E0F0E125-A098-4351-9AD1-0E59DEA82C60}" destId="{F4250222-2C6E-47EE-AFA0-09AE786AC2D1}" srcOrd="1" destOrd="0" parTransId="{D17920FC-1E6C-4B80-B63E-836F95DDE61D}" sibTransId="{77A1F918-EC65-4C0F-B4ED-DDA862119D9D}"/>
    <dgm:cxn modelId="{9548226D-45B6-4EFB-8FB6-77576B7C72DB}" type="presOf" srcId="{3EF64746-D015-43E8-BA9E-F7B3201807D9}" destId="{E968B146-A04D-48DB-BBBD-1B2B54066D52}" srcOrd="0" destOrd="0" presId="urn:microsoft.com/office/officeart/2005/8/layout/venn1"/>
    <dgm:cxn modelId="{B9A3EC76-AEAB-4FFC-B0D8-B13560851D9B}" srcId="{E0F0E125-A098-4351-9AD1-0E59DEA82C60}" destId="{3EF64746-D015-43E8-BA9E-F7B3201807D9}" srcOrd="2" destOrd="0" parTransId="{E19618B0-5EFA-41EB-B95D-AC7EA489D190}" sibTransId="{1322BBAD-15FB-49D6-B5B9-A8EAE77336DF}"/>
    <dgm:cxn modelId="{CF701BC4-772A-4CBE-B4FF-942816252432}" type="presOf" srcId="{E0F0E125-A098-4351-9AD1-0E59DEA82C60}" destId="{0A5D47B5-2B18-4E96-99FB-EE16AC7D8F5C}" srcOrd="0" destOrd="0" presId="urn:microsoft.com/office/officeart/2005/8/layout/venn1"/>
    <dgm:cxn modelId="{F6277DC4-8418-46FF-A177-456CB6810352}" type="presOf" srcId="{8F56C745-4D77-44B1-9741-B923982FCD62}" destId="{B2F298D7-CDDE-43C2-848F-7E2FF98768BD}" srcOrd="0" destOrd="0" presId="urn:microsoft.com/office/officeart/2005/8/layout/venn1"/>
    <dgm:cxn modelId="{C68607CF-F6B4-44D0-9C03-7A14965E0EFE}" srcId="{E0F0E125-A098-4351-9AD1-0E59DEA82C60}" destId="{8F56C745-4D77-44B1-9741-B923982FCD62}" srcOrd="0" destOrd="0" parTransId="{41733655-FCC1-44CA-9D09-800DEDEBFF07}" sibTransId="{2763DE5E-BACB-46C3-8BB4-B35335078A45}"/>
    <dgm:cxn modelId="{737F9DD3-E36F-4CE8-BCDF-98494D183600}" type="presOf" srcId="{3EF64746-D015-43E8-BA9E-F7B3201807D9}" destId="{064EE02E-6B97-40AE-BA29-E296F5DE32E9}" srcOrd="1" destOrd="0" presId="urn:microsoft.com/office/officeart/2005/8/layout/venn1"/>
    <dgm:cxn modelId="{D28323D9-23CB-4DB4-A180-8009033C92B8}" type="presOf" srcId="{F4250222-2C6E-47EE-AFA0-09AE786AC2D1}" destId="{7032447D-0B19-49B1-8424-EFCBA36288A7}" srcOrd="1" destOrd="0" presId="urn:microsoft.com/office/officeart/2005/8/layout/venn1"/>
    <dgm:cxn modelId="{E603B5E1-E023-479D-BE67-3734FA637F61}" type="presOf" srcId="{8F56C745-4D77-44B1-9741-B923982FCD62}" destId="{2A62C6AF-58F9-46AC-AF32-B658D6956E84}" srcOrd="1" destOrd="0" presId="urn:microsoft.com/office/officeart/2005/8/layout/venn1"/>
    <dgm:cxn modelId="{02D744B1-8B72-4A7F-A365-D799A0E8247C}" type="presParOf" srcId="{0A5D47B5-2B18-4E96-99FB-EE16AC7D8F5C}" destId="{B2F298D7-CDDE-43C2-848F-7E2FF98768BD}" srcOrd="0" destOrd="0" presId="urn:microsoft.com/office/officeart/2005/8/layout/venn1"/>
    <dgm:cxn modelId="{B6A4F26C-8917-4FEB-B9DB-D7CF0EFE3C9A}" type="presParOf" srcId="{0A5D47B5-2B18-4E96-99FB-EE16AC7D8F5C}" destId="{2A62C6AF-58F9-46AC-AF32-B658D6956E84}" srcOrd="1" destOrd="0" presId="urn:microsoft.com/office/officeart/2005/8/layout/venn1"/>
    <dgm:cxn modelId="{D758C943-FBE0-4DBE-B914-8227ED7B7479}" type="presParOf" srcId="{0A5D47B5-2B18-4E96-99FB-EE16AC7D8F5C}" destId="{EDE40770-DE13-4838-811D-250CFFDDB15B}" srcOrd="2" destOrd="0" presId="urn:microsoft.com/office/officeart/2005/8/layout/venn1"/>
    <dgm:cxn modelId="{E29623BC-62A9-4BAB-A839-AC61EA8314DB}" type="presParOf" srcId="{0A5D47B5-2B18-4E96-99FB-EE16AC7D8F5C}" destId="{7032447D-0B19-49B1-8424-EFCBA36288A7}" srcOrd="3" destOrd="0" presId="urn:microsoft.com/office/officeart/2005/8/layout/venn1"/>
    <dgm:cxn modelId="{E6888216-F94F-4519-8E2A-66DAFD5E1454}" type="presParOf" srcId="{0A5D47B5-2B18-4E96-99FB-EE16AC7D8F5C}" destId="{E968B146-A04D-48DB-BBBD-1B2B54066D52}" srcOrd="4" destOrd="0" presId="urn:microsoft.com/office/officeart/2005/8/layout/venn1"/>
    <dgm:cxn modelId="{D475FB6E-1854-47F5-ABE8-1DF79B8973A3}" type="presParOf" srcId="{0A5D47B5-2B18-4E96-99FB-EE16AC7D8F5C}" destId="{064EE02E-6B97-40AE-BA29-E296F5DE32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0E125-A098-4351-9AD1-0E59DEA82C6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8F56C745-4D77-44B1-9741-B923982FCD6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Wakefield People Alliance </a:t>
          </a:r>
        </a:p>
      </dgm:t>
    </dgm:pt>
    <dgm:pt modelId="{41733655-FCC1-44CA-9D09-800DEDEBFF07}" type="parTrans" cxnId="{C68607CF-F6B4-44D0-9C03-7A14965E0EFE}">
      <dgm:prSet/>
      <dgm:spPr/>
      <dgm:t>
        <a:bodyPr/>
        <a:lstStyle/>
        <a:p>
          <a:endParaRPr lang="en-GB"/>
        </a:p>
      </dgm:t>
    </dgm:pt>
    <dgm:pt modelId="{2763DE5E-BACB-46C3-8BB4-B35335078A45}" type="sibTrans" cxnId="{C68607CF-F6B4-44D0-9C03-7A14965E0EFE}">
      <dgm:prSet/>
      <dgm:spPr/>
      <dgm:t>
        <a:bodyPr/>
        <a:lstStyle/>
        <a:p>
          <a:endParaRPr lang="en-GB"/>
        </a:p>
      </dgm:t>
    </dgm:pt>
    <dgm:pt modelId="{F4250222-2C6E-47EE-AFA0-09AE786AC2D1}">
      <dgm:prSet phldrT="[Text]"/>
      <dgm:spPr/>
      <dgm:t>
        <a:bodyPr/>
        <a:lstStyle/>
        <a:p>
          <a:r>
            <a:rPr lang="en-GB" dirty="0"/>
            <a:t>Pillar Leadership </a:t>
          </a:r>
        </a:p>
      </dgm:t>
    </dgm:pt>
    <dgm:pt modelId="{D17920FC-1E6C-4B80-B63E-836F95DDE61D}" type="parTrans" cxnId="{C18ED408-2210-45B9-BDB6-9534D4FFD612}">
      <dgm:prSet/>
      <dgm:spPr/>
      <dgm:t>
        <a:bodyPr/>
        <a:lstStyle/>
        <a:p>
          <a:endParaRPr lang="en-GB"/>
        </a:p>
      </dgm:t>
    </dgm:pt>
    <dgm:pt modelId="{77A1F918-EC65-4C0F-B4ED-DDA862119D9D}" type="sibTrans" cxnId="{C18ED408-2210-45B9-BDB6-9534D4FFD612}">
      <dgm:prSet/>
      <dgm:spPr/>
      <dgm:t>
        <a:bodyPr/>
        <a:lstStyle/>
        <a:p>
          <a:endParaRPr lang="en-GB"/>
        </a:p>
      </dgm:t>
    </dgm:pt>
    <dgm:pt modelId="{3EF64746-D015-43E8-BA9E-F7B3201807D9}">
      <dgm:prSet phldrT="[Text]"/>
      <dgm:spPr/>
      <dgm:t>
        <a:bodyPr/>
        <a:lstStyle/>
        <a:p>
          <a:r>
            <a:rPr lang="en-GB" dirty="0"/>
            <a:t>Programme Management Office </a:t>
          </a:r>
        </a:p>
      </dgm:t>
    </dgm:pt>
    <dgm:pt modelId="{E19618B0-5EFA-41EB-B95D-AC7EA489D190}" type="parTrans" cxnId="{B9A3EC76-AEAB-4FFC-B0D8-B13560851D9B}">
      <dgm:prSet/>
      <dgm:spPr/>
      <dgm:t>
        <a:bodyPr/>
        <a:lstStyle/>
        <a:p>
          <a:endParaRPr lang="en-GB"/>
        </a:p>
      </dgm:t>
    </dgm:pt>
    <dgm:pt modelId="{1322BBAD-15FB-49D6-B5B9-A8EAE77336DF}" type="sibTrans" cxnId="{B9A3EC76-AEAB-4FFC-B0D8-B13560851D9B}">
      <dgm:prSet/>
      <dgm:spPr/>
      <dgm:t>
        <a:bodyPr/>
        <a:lstStyle/>
        <a:p>
          <a:endParaRPr lang="en-GB"/>
        </a:p>
      </dgm:t>
    </dgm:pt>
    <dgm:pt modelId="{0A5D47B5-2B18-4E96-99FB-EE16AC7D8F5C}" type="pres">
      <dgm:prSet presAssocID="{E0F0E125-A098-4351-9AD1-0E59DEA82C60}" presName="compositeShape" presStyleCnt="0">
        <dgm:presLayoutVars>
          <dgm:chMax val="7"/>
          <dgm:dir/>
          <dgm:resizeHandles val="exact"/>
        </dgm:presLayoutVars>
      </dgm:prSet>
      <dgm:spPr/>
    </dgm:pt>
    <dgm:pt modelId="{B2F298D7-CDDE-43C2-848F-7E2FF98768BD}" type="pres">
      <dgm:prSet presAssocID="{8F56C745-4D77-44B1-9741-B923982FCD62}" presName="circ1" presStyleLbl="vennNode1" presStyleIdx="0" presStyleCnt="3" custLinFactNeighborY="-2083"/>
      <dgm:spPr/>
    </dgm:pt>
    <dgm:pt modelId="{2A62C6AF-58F9-46AC-AF32-B658D6956E84}" type="pres">
      <dgm:prSet presAssocID="{8F56C745-4D77-44B1-9741-B923982FCD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E40770-DE13-4838-811D-250CFFDDB15B}" type="pres">
      <dgm:prSet presAssocID="{F4250222-2C6E-47EE-AFA0-09AE786AC2D1}" presName="circ2" presStyleLbl="vennNode1" presStyleIdx="1" presStyleCnt="3"/>
      <dgm:spPr/>
    </dgm:pt>
    <dgm:pt modelId="{7032447D-0B19-49B1-8424-EFCBA36288A7}" type="pres">
      <dgm:prSet presAssocID="{F4250222-2C6E-47EE-AFA0-09AE786AC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68B146-A04D-48DB-BBBD-1B2B54066D52}" type="pres">
      <dgm:prSet presAssocID="{3EF64746-D015-43E8-BA9E-F7B3201807D9}" presName="circ3" presStyleLbl="vennNode1" presStyleIdx="2" presStyleCnt="3"/>
      <dgm:spPr/>
    </dgm:pt>
    <dgm:pt modelId="{064EE02E-6B97-40AE-BA29-E296F5DE32E9}" type="pres">
      <dgm:prSet presAssocID="{3EF64746-D015-43E8-BA9E-F7B320180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7A8C02-1B80-403E-BCA1-BE18C809D0DD}" type="presOf" srcId="{F4250222-2C6E-47EE-AFA0-09AE786AC2D1}" destId="{EDE40770-DE13-4838-811D-250CFFDDB15B}" srcOrd="0" destOrd="0" presId="urn:microsoft.com/office/officeart/2005/8/layout/venn1"/>
    <dgm:cxn modelId="{C18ED408-2210-45B9-BDB6-9534D4FFD612}" srcId="{E0F0E125-A098-4351-9AD1-0E59DEA82C60}" destId="{F4250222-2C6E-47EE-AFA0-09AE786AC2D1}" srcOrd="1" destOrd="0" parTransId="{D17920FC-1E6C-4B80-B63E-836F95DDE61D}" sibTransId="{77A1F918-EC65-4C0F-B4ED-DDA862119D9D}"/>
    <dgm:cxn modelId="{9548226D-45B6-4EFB-8FB6-77576B7C72DB}" type="presOf" srcId="{3EF64746-D015-43E8-BA9E-F7B3201807D9}" destId="{E968B146-A04D-48DB-BBBD-1B2B54066D52}" srcOrd="0" destOrd="0" presId="urn:microsoft.com/office/officeart/2005/8/layout/venn1"/>
    <dgm:cxn modelId="{B9A3EC76-AEAB-4FFC-B0D8-B13560851D9B}" srcId="{E0F0E125-A098-4351-9AD1-0E59DEA82C60}" destId="{3EF64746-D015-43E8-BA9E-F7B3201807D9}" srcOrd="2" destOrd="0" parTransId="{E19618B0-5EFA-41EB-B95D-AC7EA489D190}" sibTransId="{1322BBAD-15FB-49D6-B5B9-A8EAE77336DF}"/>
    <dgm:cxn modelId="{CF701BC4-772A-4CBE-B4FF-942816252432}" type="presOf" srcId="{E0F0E125-A098-4351-9AD1-0E59DEA82C60}" destId="{0A5D47B5-2B18-4E96-99FB-EE16AC7D8F5C}" srcOrd="0" destOrd="0" presId="urn:microsoft.com/office/officeart/2005/8/layout/venn1"/>
    <dgm:cxn modelId="{F6277DC4-8418-46FF-A177-456CB6810352}" type="presOf" srcId="{8F56C745-4D77-44B1-9741-B923982FCD62}" destId="{B2F298D7-CDDE-43C2-848F-7E2FF98768BD}" srcOrd="0" destOrd="0" presId="urn:microsoft.com/office/officeart/2005/8/layout/venn1"/>
    <dgm:cxn modelId="{C68607CF-F6B4-44D0-9C03-7A14965E0EFE}" srcId="{E0F0E125-A098-4351-9AD1-0E59DEA82C60}" destId="{8F56C745-4D77-44B1-9741-B923982FCD62}" srcOrd="0" destOrd="0" parTransId="{41733655-FCC1-44CA-9D09-800DEDEBFF07}" sibTransId="{2763DE5E-BACB-46C3-8BB4-B35335078A45}"/>
    <dgm:cxn modelId="{737F9DD3-E36F-4CE8-BCDF-98494D183600}" type="presOf" srcId="{3EF64746-D015-43E8-BA9E-F7B3201807D9}" destId="{064EE02E-6B97-40AE-BA29-E296F5DE32E9}" srcOrd="1" destOrd="0" presId="urn:microsoft.com/office/officeart/2005/8/layout/venn1"/>
    <dgm:cxn modelId="{D28323D9-23CB-4DB4-A180-8009033C92B8}" type="presOf" srcId="{F4250222-2C6E-47EE-AFA0-09AE786AC2D1}" destId="{7032447D-0B19-49B1-8424-EFCBA36288A7}" srcOrd="1" destOrd="0" presId="urn:microsoft.com/office/officeart/2005/8/layout/venn1"/>
    <dgm:cxn modelId="{E603B5E1-E023-479D-BE67-3734FA637F61}" type="presOf" srcId="{8F56C745-4D77-44B1-9741-B923982FCD62}" destId="{2A62C6AF-58F9-46AC-AF32-B658D6956E84}" srcOrd="1" destOrd="0" presId="urn:microsoft.com/office/officeart/2005/8/layout/venn1"/>
    <dgm:cxn modelId="{02D744B1-8B72-4A7F-A365-D799A0E8247C}" type="presParOf" srcId="{0A5D47B5-2B18-4E96-99FB-EE16AC7D8F5C}" destId="{B2F298D7-CDDE-43C2-848F-7E2FF98768BD}" srcOrd="0" destOrd="0" presId="urn:microsoft.com/office/officeart/2005/8/layout/venn1"/>
    <dgm:cxn modelId="{B6A4F26C-8917-4FEB-B9DB-D7CF0EFE3C9A}" type="presParOf" srcId="{0A5D47B5-2B18-4E96-99FB-EE16AC7D8F5C}" destId="{2A62C6AF-58F9-46AC-AF32-B658D6956E84}" srcOrd="1" destOrd="0" presId="urn:microsoft.com/office/officeart/2005/8/layout/venn1"/>
    <dgm:cxn modelId="{D758C943-FBE0-4DBE-B914-8227ED7B7479}" type="presParOf" srcId="{0A5D47B5-2B18-4E96-99FB-EE16AC7D8F5C}" destId="{EDE40770-DE13-4838-811D-250CFFDDB15B}" srcOrd="2" destOrd="0" presId="urn:microsoft.com/office/officeart/2005/8/layout/venn1"/>
    <dgm:cxn modelId="{E29623BC-62A9-4BAB-A839-AC61EA8314DB}" type="presParOf" srcId="{0A5D47B5-2B18-4E96-99FB-EE16AC7D8F5C}" destId="{7032447D-0B19-49B1-8424-EFCBA36288A7}" srcOrd="3" destOrd="0" presId="urn:microsoft.com/office/officeart/2005/8/layout/venn1"/>
    <dgm:cxn modelId="{E6888216-F94F-4519-8E2A-66DAFD5E1454}" type="presParOf" srcId="{0A5D47B5-2B18-4E96-99FB-EE16AC7D8F5C}" destId="{E968B146-A04D-48DB-BBBD-1B2B54066D52}" srcOrd="4" destOrd="0" presId="urn:microsoft.com/office/officeart/2005/8/layout/venn1"/>
    <dgm:cxn modelId="{D475FB6E-1854-47F5-ABE8-1DF79B8973A3}" type="presParOf" srcId="{0A5D47B5-2B18-4E96-99FB-EE16AC7D8F5C}" destId="{064EE02E-6B97-40AE-BA29-E296F5DE32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0E125-A098-4351-9AD1-0E59DEA82C6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8F56C745-4D77-44B1-9741-B923982FCD62}">
      <dgm:prSet phldrT="[Text]"/>
      <dgm:spPr/>
      <dgm:t>
        <a:bodyPr/>
        <a:lstStyle/>
        <a:p>
          <a:r>
            <a:rPr lang="en-GB" dirty="0"/>
            <a:t>Wakefield People Alliance </a:t>
          </a:r>
        </a:p>
      </dgm:t>
    </dgm:pt>
    <dgm:pt modelId="{41733655-FCC1-44CA-9D09-800DEDEBFF07}" type="parTrans" cxnId="{C68607CF-F6B4-44D0-9C03-7A14965E0EFE}">
      <dgm:prSet/>
      <dgm:spPr/>
      <dgm:t>
        <a:bodyPr/>
        <a:lstStyle/>
        <a:p>
          <a:endParaRPr lang="en-GB"/>
        </a:p>
      </dgm:t>
    </dgm:pt>
    <dgm:pt modelId="{2763DE5E-BACB-46C3-8BB4-B35335078A45}" type="sibTrans" cxnId="{C68607CF-F6B4-44D0-9C03-7A14965E0EFE}">
      <dgm:prSet/>
      <dgm:spPr/>
      <dgm:t>
        <a:bodyPr/>
        <a:lstStyle/>
        <a:p>
          <a:endParaRPr lang="en-GB"/>
        </a:p>
      </dgm:t>
    </dgm:pt>
    <dgm:pt modelId="{F4250222-2C6E-47EE-AFA0-09AE786AC2D1}">
      <dgm:prSet phldrT="[Text]"/>
      <dgm:spPr/>
      <dgm:t>
        <a:bodyPr/>
        <a:lstStyle/>
        <a:p>
          <a:r>
            <a:rPr lang="en-GB" dirty="0"/>
            <a:t>Pillar Leadership </a:t>
          </a:r>
        </a:p>
      </dgm:t>
    </dgm:pt>
    <dgm:pt modelId="{D17920FC-1E6C-4B80-B63E-836F95DDE61D}" type="parTrans" cxnId="{C18ED408-2210-45B9-BDB6-9534D4FFD612}">
      <dgm:prSet/>
      <dgm:spPr/>
      <dgm:t>
        <a:bodyPr/>
        <a:lstStyle/>
        <a:p>
          <a:endParaRPr lang="en-GB"/>
        </a:p>
      </dgm:t>
    </dgm:pt>
    <dgm:pt modelId="{77A1F918-EC65-4C0F-B4ED-DDA862119D9D}" type="sibTrans" cxnId="{C18ED408-2210-45B9-BDB6-9534D4FFD612}">
      <dgm:prSet/>
      <dgm:spPr/>
      <dgm:t>
        <a:bodyPr/>
        <a:lstStyle/>
        <a:p>
          <a:endParaRPr lang="en-GB"/>
        </a:p>
      </dgm:t>
    </dgm:pt>
    <dgm:pt modelId="{3EF64746-D015-43E8-BA9E-F7B3201807D9}">
      <dgm:prSet phldrT="[Text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Programme Management Office </a:t>
          </a:r>
        </a:p>
      </dgm:t>
    </dgm:pt>
    <dgm:pt modelId="{E19618B0-5EFA-41EB-B95D-AC7EA489D190}" type="parTrans" cxnId="{B9A3EC76-AEAB-4FFC-B0D8-B13560851D9B}">
      <dgm:prSet/>
      <dgm:spPr/>
      <dgm:t>
        <a:bodyPr/>
        <a:lstStyle/>
        <a:p>
          <a:endParaRPr lang="en-GB"/>
        </a:p>
      </dgm:t>
    </dgm:pt>
    <dgm:pt modelId="{1322BBAD-15FB-49D6-B5B9-A8EAE77336DF}" type="sibTrans" cxnId="{B9A3EC76-AEAB-4FFC-B0D8-B13560851D9B}">
      <dgm:prSet/>
      <dgm:spPr/>
      <dgm:t>
        <a:bodyPr/>
        <a:lstStyle/>
        <a:p>
          <a:endParaRPr lang="en-GB"/>
        </a:p>
      </dgm:t>
    </dgm:pt>
    <dgm:pt modelId="{0A5D47B5-2B18-4E96-99FB-EE16AC7D8F5C}" type="pres">
      <dgm:prSet presAssocID="{E0F0E125-A098-4351-9AD1-0E59DEA82C60}" presName="compositeShape" presStyleCnt="0">
        <dgm:presLayoutVars>
          <dgm:chMax val="7"/>
          <dgm:dir/>
          <dgm:resizeHandles val="exact"/>
        </dgm:presLayoutVars>
      </dgm:prSet>
      <dgm:spPr/>
    </dgm:pt>
    <dgm:pt modelId="{B2F298D7-CDDE-43C2-848F-7E2FF98768BD}" type="pres">
      <dgm:prSet presAssocID="{8F56C745-4D77-44B1-9741-B923982FCD62}" presName="circ1" presStyleLbl="vennNode1" presStyleIdx="0" presStyleCnt="3"/>
      <dgm:spPr/>
    </dgm:pt>
    <dgm:pt modelId="{2A62C6AF-58F9-46AC-AF32-B658D6956E84}" type="pres">
      <dgm:prSet presAssocID="{8F56C745-4D77-44B1-9741-B923982FCD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E40770-DE13-4838-811D-250CFFDDB15B}" type="pres">
      <dgm:prSet presAssocID="{F4250222-2C6E-47EE-AFA0-09AE786AC2D1}" presName="circ2" presStyleLbl="vennNode1" presStyleIdx="1" presStyleCnt="3"/>
      <dgm:spPr/>
    </dgm:pt>
    <dgm:pt modelId="{7032447D-0B19-49B1-8424-EFCBA36288A7}" type="pres">
      <dgm:prSet presAssocID="{F4250222-2C6E-47EE-AFA0-09AE786AC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68B146-A04D-48DB-BBBD-1B2B54066D52}" type="pres">
      <dgm:prSet presAssocID="{3EF64746-D015-43E8-BA9E-F7B3201807D9}" presName="circ3" presStyleLbl="vennNode1" presStyleIdx="2" presStyleCnt="3"/>
      <dgm:spPr/>
    </dgm:pt>
    <dgm:pt modelId="{064EE02E-6B97-40AE-BA29-E296F5DE32E9}" type="pres">
      <dgm:prSet presAssocID="{3EF64746-D015-43E8-BA9E-F7B320180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7A8C02-1B80-403E-BCA1-BE18C809D0DD}" type="presOf" srcId="{F4250222-2C6E-47EE-AFA0-09AE786AC2D1}" destId="{EDE40770-DE13-4838-811D-250CFFDDB15B}" srcOrd="0" destOrd="0" presId="urn:microsoft.com/office/officeart/2005/8/layout/venn1"/>
    <dgm:cxn modelId="{C18ED408-2210-45B9-BDB6-9534D4FFD612}" srcId="{E0F0E125-A098-4351-9AD1-0E59DEA82C60}" destId="{F4250222-2C6E-47EE-AFA0-09AE786AC2D1}" srcOrd="1" destOrd="0" parTransId="{D17920FC-1E6C-4B80-B63E-836F95DDE61D}" sibTransId="{77A1F918-EC65-4C0F-B4ED-DDA862119D9D}"/>
    <dgm:cxn modelId="{9548226D-45B6-4EFB-8FB6-77576B7C72DB}" type="presOf" srcId="{3EF64746-D015-43E8-BA9E-F7B3201807D9}" destId="{E968B146-A04D-48DB-BBBD-1B2B54066D52}" srcOrd="0" destOrd="0" presId="urn:microsoft.com/office/officeart/2005/8/layout/venn1"/>
    <dgm:cxn modelId="{B9A3EC76-AEAB-4FFC-B0D8-B13560851D9B}" srcId="{E0F0E125-A098-4351-9AD1-0E59DEA82C60}" destId="{3EF64746-D015-43E8-BA9E-F7B3201807D9}" srcOrd="2" destOrd="0" parTransId="{E19618B0-5EFA-41EB-B95D-AC7EA489D190}" sibTransId="{1322BBAD-15FB-49D6-B5B9-A8EAE77336DF}"/>
    <dgm:cxn modelId="{CF701BC4-772A-4CBE-B4FF-942816252432}" type="presOf" srcId="{E0F0E125-A098-4351-9AD1-0E59DEA82C60}" destId="{0A5D47B5-2B18-4E96-99FB-EE16AC7D8F5C}" srcOrd="0" destOrd="0" presId="urn:microsoft.com/office/officeart/2005/8/layout/venn1"/>
    <dgm:cxn modelId="{F6277DC4-8418-46FF-A177-456CB6810352}" type="presOf" srcId="{8F56C745-4D77-44B1-9741-B923982FCD62}" destId="{B2F298D7-CDDE-43C2-848F-7E2FF98768BD}" srcOrd="0" destOrd="0" presId="urn:microsoft.com/office/officeart/2005/8/layout/venn1"/>
    <dgm:cxn modelId="{C68607CF-F6B4-44D0-9C03-7A14965E0EFE}" srcId="{E0F0E125-A098-4351-9AD1-0E59DEA82C60}" destId="{8F56C745-4D77-44B1-9741-B923982FCD62}" srcOrd="0" destOrd="0" parTransId="{41733655-FCC1-44CA-9D09-800DEDEBFF07}" sibTransId="{2763DE5E-BACB-46C3-8BB4-B35335078A45}"/>
    <dgm:cxn modelId="{737F9DD3-E36F-4CE8-BCDF-98494D183600}" type="presOf" srcId="{3EF64746-D015-43E8-BA9E-F7B3201807D9}" destId="{064EE02E-6B97-40AE-BA29-E296F5DE32E9}" srcOrd="1" destOrd="0" presId="urn:microsoft.com/office/officeart/2005/8/layout/venn1"/>
    <dgm:cxn modelId="{D28323D9-23CB-4DB4-A180-8009033C92B8}" type="presOf" srcId="{F4250222-2C6E-47EE-AFA0-09AE786AC2D1}" destId="{7032447D-0B19-49B1-8424-EFCBA36288A7}" srcOrd="1" destOrd="0" presId="urn:microsoft.com/office/officeart/2005/8/layout/venn1"/>
    <dgm:cxn modelId="{E603B5E1-E023-479D-BE67-3734FA637F61}" type="presOf" srcId="{8F56C745-4D77-44B1-9741-B923982FCD62}" destId="{2A62C6AF-58F9-46AC-AF32-B658D6956E84}" srcOrd="1" destOrd="0" presId="urn:microsoft.com/office/officeart/2005/8/layout/venn1"/>
    <dgm:cxn modelId="{02D744B1-8B72-4A7F-A365-D799A0E8247C}" type="presParOf" srcId="{0A5D47B5-2B18-4E96-99FB-EE16AC7D8F5C}" destId="{B2F298D7-CDDE-43C2-848F-7E2FF98768BD}" srcOrd="0" destOrd="0" presId="urn:microsoft.com/office/officeart/2005/8/layout/venn1"/>
    <dgm:cxn modelId="{B6A4F26C-8917-4FEB-B9DB-D7CF0EFE3C9A}" type="presParOf" srcId="{0A5D47B5-2B18-4E96-99FB-EE16AC7D8F5C}" destId="{2A62C6AF-58F9-46AC-AF32-B658D6956E84}" srcOrd="1" destOrd="0" presId="urn:microsoft.com/office/officeart/2005/8/layout/venn1"/>
    <dgm:cxn modelId="{D758C943-FBE0-4DBE-B914-8227ED7B7479}" type="presParOf" srcId="{0A5D47B5-2B18-4E96-99FB-EE16AC7D8F5C}" destId="{EDE40770-DE13-4838-811D-250CFFDDB15B}" srcOrd="2" destOrd="0" presId="urn:microsoft.com/office/officeart/2005/8/layout/venn1"/>
    <dgm:cxn modelId="{E29623BC-62A9-4BAB-A839-AC61EA8314DB}" type="presParOf" srcId="{0A5D47B5-2B18-4E96-99FB-EE16AC7D8F5C}" destId="{7032447D-0B19-49B1-8424-EFCBA36288A7}" srcOrd="3" destOrd="0" presId="urn:microsoft.com/office/officeart/2005/8/layout/venn1"/>
    <dgm:cxn modelId="{E6888216-F94F-4519-8E2A-66DAFD5E1454}" type="presParOf" srcId="{0A5D47B5-2B18-4E96-99FB-EE16AC7D8F5C}" destId="{E968B146-A04D-48DB-BBBD-1B2B54066D52}" srcOrd="4" destOrd="0" presId="urn:microsoft.com/office/officeart/2005/8/layout/venn1"/>
    <dgm:cxn modelId="{D475FB6E-1854-47F5-ABE8-1DF79B8973A3}" type="presParOf" srcId="{0A5D47B5-2B18-4E96-99FB-EE16AC7D8F5C}" destId="{064EE02E-6B97-40AE-BA29-E296F5DE32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F0E125-A098-4351-9AD1-0E59DEA82C6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8F56C745-4D77-44B1-9741-B923982FCD62}">
      <dgm:prSet phldrT="[Text]"/>
      <dgm:spPr/>
      <dgm:t>
        <a:bodyPr/>
        <a:lstStyle/>
        <a:p>
          <a:r>
            <a:rPr lang="en-GB" dirty="0"/>
            <a:t>Wakefield People Alliance </a:t>
          </a:r>
        </a:p>
      </dgm:t>
    </dgm:pt>
    <dgm:pt modelId="{41733655-FCC1-44CA-9D09-800DEDEBFF07}" type="parTrans" cxnId="{C68607CF-F6B4-44D0-9C03-7A14965E0EFE}">
      <dgm:prSet/>
      <dgm:spPr/>
      <dgm:t>
        <a:bodyPr/>
        <a:lstStyle/>
        <a:p>
          <a:endParaRPr lang="en-GB"/>
        </a:p>
      </dgm:t>
    </dgm:pt>
    <dgm:pt modelId="{2763DE5E-BACB-46C3-8BB4-B35335078A45}" type="sibTrans" cxnId="{C68607CF-F6B4-44D0-9C03-7A14965E0EFE}">
      <dgm:prSet/>
      <dgm:spPr/>
      <dgm:t>
        <a:bodyPr/>
        <a:lstStyle/>
        <a:p>
          <a:endParaRPr lang="en-GB"/>
        </a:p>
      </dgm:t>
    </dgm:pt>
    <dgm:pt modelId="{F4250222-2C6E-47EE-AFA0-09AE786AC2D1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Pillar Leadership </a:t>
          </a:r>
        </a:p>
      </dgm:t>
    </dgm:pt>
    <dgm:pt modelId="{D17920FC-1E6C-4B80-B63E-836F95DDE61D}" type="parTrans" cxnId="{C18ED408-2210-45B9-BDB6-9534D4FFD612}">
      <dgm:prSet/>
      <dgm:spPr/>
      <dgm:t>
        <a:bodyPr/>
        <a:lstStyle/>
        <a:p>
          <a:endParaRPr lang="en-GB"/>
        </a:p>
      </dgm:t>
    </dgm:pt>
    <dgm:pt modelId="{77A1F918-EC65-4C0F-B4ED-DDA862119D9D}" type="sibTrans" cxnId="{C18ED408-2210-45B9-BDB6-9534D4FFD612}">
      <dgm:prSet/>
      <dgm:spPr/>
      <dgm:t>
        <a:bodyPr/>
        <a:lstStyle/>
        <a:p>
          <a:endParaRPr lang="en-GB"/>
        </a:p>
      </dgm:t>
    </dgm:pt>
    <dgm:pt modelId="{3EF64746-D015-43E8-BA9E-F7B3201807D9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GB" dirty="0"/>
            <a:t>Programme Management Office </a:t>
          </a:r>
        </a:p>
      </dgm:t>
    </dgm:pt>
    <dgm:pt modelId="{E19618B0-5EFA-41EB-B95D-AC7EA489D190}" type="parTrans" cxnId="{B9A3EC76-AEAB-4FFC-B0D8-B13560851D9B}">
      <dgm:prSet/>
      <dgm:spPr/>
      <dgm:t>
        <a:bodyPr/>
        <a:lstStyle/>
        <a:p>
          <a:endParaRPr lang="en-GB"/>
        </a:p>
      </dgm:t>
    </dgm:pt>
    <dgm:pt modelId="{1322BBAD-15FB-49D6-B5B9-A8EAE77336DF}" type="sibTrans" cxnId="{B9A3EC76-AEAB-4FFC-B0D8-B13560851D9B}">
      <dgm:prSet/>
      <dgm:spPr/>
      <dgm:t>
        <a:bodyPr/>
        <a:lstStyle/>
        <a:p>
          <a:endParaRPr lang="en-GB"/>
        </a:p>
      </dgm:t>
    </dgm:pt>
    <dgm:pt modelId="{0A5D47B5-2B18-4E96-99FB-EE16AC7D8F5C}" type="pres">
      <dgm:prSet presAssocID="{E0F0E125-A098-4351-9AD1-0E59DEA82C60}" presName="compositeShape" presStyleCnt="0">
        <dgm:presLayoutVars>
          <dgm:chMax val="7"/>
          <dgm:dir/>
          <dgm:resizeHandles val="exact"/>
        </dgm:presLayoutVars>
      </dgm:prSet>
      <dgm:spPr/>
    </dgm:pt>
    <dgm:pt modelId="{B2F298D7-CDDE-43C2-848F-7E2FF98768BD}" type="pres">
      <dgm:prSet presAssocID="{8F56C745-4D77-44B1-9741-B923982FCD62}" presName="circ1" presStyleLbl="vennNode1" presStyleIdx="0" presStyleCnt="3"/>
      <dgm:spPr/>
    </dgm:pt>
    <dgm:pt modelId="{2A62C6AF-58F9-46AC-AF32-B658D6956E84}" type="pres">
      <dgm:prSet presAssocID="{8F56C745-4D77-44B1-9741-B923982FCD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E40770-DE13-4838-811D-250CFFDDB15B}" type="pres">
      <dgm:prSet presAssocID="{F4250222-2C6E-47EE-AFA0-09AE786AC2D1}" presName="circ2" presStyleLbl="vennNode1" presStyleIdx="1" presStyleCnt="3"/>
      <dgm:spPr/>
    </dgm:pt>
    <dgm:pt modelId="{7032447D-0B19-49B1-8424-EFCBA36288A7}" type="pres">
      <dgm:prSet presAssocID="{F4250222-2C6E-47EE-AFA0-09AE786AC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68B146-A04D-48DB-BBBD-1B2B54066D52}" type="pres">
      <dgm:prSet presAssocID="{3EF64746-D015-43E8-BA9E-F7B3201807D9}" presName="circ3" presStyleLbl="vennNode1" presStyleIdx="2" presStyleCnt="3"/>
      <dgm:spPr/>
    </dgm:pt>
    <dgm:pt modelId="{064EE02E-6B97-40AE-BA29-E296F5DE32E9}" type="pres">
      <dgm:prSet presAssocID="{3EF64746-D015-43E8-BA9E-F7B320180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7A8C02-1B80-403E-BCA1-BE18C809D0DD}" type="presOf" srcId="{F4250222-2C6E-47EE-AFA0-09AE786AC2D1}" destId="{EDE40770-DE13-4838-811D-250CFFDDB15B}" srcOrd="0" destOrd="0" presId="urn:microsoft.com/office/officeart/2005/8/layout/venn1"/>
    <dgm:cxn modelId="{C18ED408-2210-45B9-BDB6-9534D4FFD612}" srcId="{E0F0E125-A098-4351-9AD1-0E59DEA82C60}" destId="{F4250222-2C6E-47EE-AFA0-09AE786AC2D1}" srcOrd="1" destOrd="0" parTransId="{D17920FC-1E6C-4B80-B63E-836F95DDE61D}" sibTransId="{77A1F918-EC65-4C0F-B4ED-DDA862119D9D}"/>
    <dgm:cxn modelId="{9548226D-45B6-4EFB-8FB6-77576B7C72DB}" type="presOf" srcId="{3EF64746-D015-43E8-BA9E-F7B3201807D9}" destId="{E968B146-A04D-48DB-BBBD-1B2B54066D52}" srcOrd="0" destOrd="0" presId="urn:microsoft.com/office/officeart/2005/8/layout/venn1"/>
    <dgm:cxn modelId="{B9A3EC76-AEAB-4FFC-B0D8-B13560851D9B}" srcId="{E0F0E125-A098-4351-9AD1-0E59DEA82C60}" destId="{3EF64746-D015-43E8-BA9E-F7B3201807D9}" srcOrd="2" destOrd="0" parTransId="{E19618B0-5EFA-41EB-B95D-AC7EA489D190}" sibTransId="{1322BBAD-15FB-49D6-B5B9-A8EAE77336DF}"/>
    <dgm:cxn modelId="{CF701BC4-772A-4CBE-B4FF-942816252432}" type="presOf" srcId="{E0F0E125-A098-4351-9AD1-0E59DEA82C60}" destId="{0A5D47B5-2B18-4E96-99FB-EE16AC7D8F5C}" srcOrd="0" destOrd="0" presId="urn:microsoft.com/office/officeart/2005/8/layout/venn1"/>
    <dgm:cxn modelId="{F6277DC4-8418-46FF-A177-456CB6810352}" type="presOf" srcId="{8F56C745-4D77-44B1-9741-B923982FCD62}" destId="{B2F298D7-CDDE-43C2-848F-7E2FF98768BD}" srcOrd="0" destOrd="0" presId="urn:microsoft.com/office/officeart/2005/8/layout/venn1"/>
    <dgm:cxn modelId="{C68607CF-F6B4-44D0-9C03-7A14965E0EFE}" srcId="{E0F0E125-A098-4351-9AD1-0E59DEA82C60}" destId="{8F56C745-4D77-44B1-9741-B923982FCD62}" srcOrd="0" destOrd="0" parTransId="{41733655-FCC1-44CA-9D09-800DEDEBFF07}" sibTransId="{2763DE5E-BACB-46C3-8BB4-B35335078A45}"/>
    <dgm:cxn modelId="{737F9DD3-E36F-4CE8-BCDF-98494D183600}" type="presOf" srcId="{3EF64746-D015-43E8-BA9E-F7B3201807D9}" destId="{064EE02E-6B97-40AE-BA29-E296F5DE32E9}" srcOrd="1" destOrd="0" presId="urn:microsoft.com/office/officeart/2005/8/layout/venn1"/>
    <dgm:cxn modelId="{D28323D9-23CB-4DB4-A180-8009033C92B8}" type="presOf" srcId="{F4250222-2C6E-47EE-AFA0-09AE786AC2D1}" destId="{7032447D-0B19-49B1-8424-EFCBA36288A7}" srcOrd="1" destOrd="0" presId="urn:microsoft.com/office/officeart/2005/8/layout/venn1"/>
    <dgm:cxn modelId="{E603B5E1-E023-479D-BE67-3734FA637F61}" type="presOf" srcId="{8F56C745-4D77-44B1-9741-B923982FCD62}" destId="{2A62C6AF-58F9-46AC-AF32-B658D6956E84}" srcOrd="1" destOrd="0" presId="urn:microsoft.com/office/officeart/2005/8/layout/venn1"/>
    <dgm:cxn modelId="{02D744B1-8B72-4A7F-A365-D799A0E8247C}" type="presParOf" srcId="{0A5D47B5-2B18-4E96-99FB-EE16AC7D8F5C}" destId="{B2F298D7-CDDE-43C2-848F-7E2FF98768BD}" srcOrd="0" destOrd="0" presId="urn:microsoft.com/office/officeart/2005/8/layout/venn1"/>
    <dgm:cxn modelId="{B6A4F26C-8917-4FEB-B9DB-D7CF0EFE3C9A}" type="presParOf" srcId="{0A5D47B5-2B18-4E96-99FB-EE16AC7D8F5C}" destId="{2A62C6AF-58F9-46AC-AF32-B658D6956E84}" srcOrd="1" destOrd="0" presId="urn:microsoft.com/office/officeart/2005/8/layout/venn1"/>
    <dgm:cxn modelId="{D758C943-FBE0-4DBE-B914-8227ED7B7479}" type="presParOf" srcId="{0A5D47B5-2B18-4E96-99FB-EE16AC7D8F5C}" destId="{EDE40770-DE13-4838-811D-250CFFDDB15B}" srcOrd="2" destOrd="0" presId="urn:microsoft.com/office/officeart/2005/8/layout/venn1"/>
    <dgm:cxn modelId="{E29623BC-62A9-4BAB-A839-AC61EA8314DB}" type="presParOf" srcId="{0A5D47B5-2B18-4E96-99FB-EE16AC7D8F5C}" destId="{7032447D-0B19-49B1-8424-EFCBA36288A7}" srcOrd="3" destOrd="0" presId="urn:microsoft.com/office/officeart/2005/8/layout/venn1"/>
    <dgm:cxn modelId="{E6888216-F94F-4519-8E2A-66DAFD5E1454}" type="presParOf" srcId="{0A5D47B5-2B18-4E96-99FB-EE16AC7D8F5C}" destId="{E968B146-A04D-48DB-BBBD-1B2B54066D52}" srcOrd="4" destOrd="0" presId="urn:microsoft.com/office/officeart/2005/8/layout/venn1"/>
    <dgm:cxn modelId="{D475FB6E-1854-47F5-ABE8-1DF79B8973A3}" type="presParOf" srcId="{0A5D47B5-2B18-4E96-99FB-EE16AC7D8F5C}" destId="{064EE02E-6B97-40AE-BA29-E296F5DE32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F0E125-A098-4351-9AD1-0E59DEA82C6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8F56C745-4D77-44B1-9741-B923982FCD62}">
      <dgm:prSet phldrT="[Text]"/>
      <dgm:spPr/>
      <dgm:t>
        <a:bodyPr/>
        <a:lstStyle/>
        <a:p>
          <a:r>
            <a:rPr lang="en-GB" dirty="0"/>
            <a:t>Wakefield People Alliance </a:t>
          </a:r>
        </a:p>
      </dgm:t>
    </dgm:pt>
    <dgm:pt modelId="{41733655-FCC1-44CA-9D09-800DEDEBFF07}" type="parTrans" cxnId="{C68607CF-F6B4-44D0-9C03-7A14965E0EFE}">
      <dgm:prSet/>
      <dgm:spPr/>
      <dgm:t>
        <a:bodyPr/>
        <a:lstStyle/>
        <a:p>
          <a:endParaRPr lang="en-GB"/>
        </a:p>
      </dgm:t>
    </dgm:pt>
    <dgm:pt modelId="{2763DE5E-BACB-46C3-8BB4-B35335078A45}" type="sibTrans" cxnId="{C68607CF-F6B4-44D0-9C03-7A14965E0EFE}">
      <dgm:prSet/>
      <dgm:spPr/>
      <dgm:t>
        <a:bodyPr/>
        <a:lstStyle/>
        <a:p>
          <a:endParaRPr lang="en-GB"/>
        </a:p>
      </dgm:t>
    </dgm:pt>
    <dgm:pt modelId="{F4250222-2C6E-47EE-AFA0-09AE786AC2D1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Pillar Leadership </a:t>
          </a:r>
        </a:p>
      </dgm:t>
    </dgm:pt>
    <dgm:pt modelId="{D17920FC-1E6C-4B80-B63E-836F95DDE61D}" type="parTrans" cxnId="{C18ED408-2210-45B9-BDB6-9534D4FFD612}">
      <dgm:prSet/>
      <dgm:spPr/>
      <dgm:t>
        <a:bodyPr/>
        <a:lstStyle/>
        <a:p>
          <a:endParaRPr lang="en-GB"/>
        </a:p>
      </dgm:t>
    </dgm:pt>
    <dgm:pt modelId="{77A1F918-EC65-4C0F-B4ED-DDA862119D9D}" type="sibTrans" cxnId="{C18ED408-2210-45B9-BDB6-9534D4FFD612}">
      <dgm:prSet/>
      <dgm:spPr/>
      <dgm:t>
        <a:bodyPr/>
        <a:lstStyle/>
        <a:p>
          <a:endParaRPr lang="en-GB"/>
        </a:p>
      </dgm:t>
    </dgm:pt>
    <dgm:pt modelId="{3EF64746-D015-43E8-BA9E-F7B3201807D9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GB" dirty="0"/>
            <a:t>Programme Management Office </a:t>
          </a:r>
        </a:p>
      </dgm:t>
    </dgm:pt>
    <dgm:pt modelId="{E19618B0-5EFA-41EB-B95D-AC7EA489D190}" type="parTrans" cxnId="{B9A3EC76-AEAB-4FFC-B0D8-B13560851D9B}">
      <dgm:prSet/>
      <dgm:spPr/>
      <dgm:t>
        <a:bodyPr/>
        <a:lstStyle/>
        <a:p>
          <a:endParaRPr lang="en-GB"/>
        </a:p>
      </dgm:t>
    </dgm:pt>
    <dgm:pt modelId="{1322BBAD-15FB-49D6-B5B9-A8EAE77336DF}" type="sibTrans" cxnId="{B9A3EC76-AEAB-4FFC-B0D8-B13560851D9B}">
      <dgm:prSet/>
      <dgm:spPr/>
      <dgm:t>
        <a:bodyPr/>
        <a:lstStyle/>
        <a:p>
          <a:endParaRPr lang="en-GB"/>
        </a:p>
      </dgm:t>
    </dgm:pt>
    <dgm:pt modelId="{0A5D47B5-2B18-4E96-99FB-EE16AC7D8F5C}" type="pres">
      <dgm:prSet presAssocID="{E0F0E125-A098-4351-9AD1-0E59DEA82C60}" presName="compositeShape" presStyleCnt="0">
        <dgm:presLayoutVars>
          <dgm:chMax val="7"/>
          <dgm:dir/>
          <dgm:resizeHandles val="exact"/>
        </dgm:presLayoutVars>
      </dgm:prSet>
      <dgm:spPr/>
    </dgm:pt>
    <dgm:pt modelId="{B2F298D7-CDDE-43C2-848F-7E2FF98768BD}" type="pres">
      <dgm:prSet presAssocID="{8F56C745-4D77-44B1-9741-B923982FCD62}" presName="circ1" presStyleLbl="vennNode1" presStyleIdx="0" presStyleCnt="3"/>
      <dgm:spPr/>
    </dgm:pt>
    <dgm:pt modelId="{2A62C6AF-58F9-46AC-AF32-B658D6956E84}" type="pres">
      <dgm:prSet presAssocID="{8F56C745-4D77-44B1-9741-B923982FCD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E40770-DE13-4838-811D-250CFFDDB15B}" type="pres">
      <dgm:prSet presAssocID="{F4250222-2C6E-47EE-AFA0-09AE786AC2D1}" presName="circ2" presStyleLbl="vennNode1" presStyleIdx="1" presStyleCnt="3"/>
      <dgm:spPr/>
    </dgm:pt>
    <dgm:pt modelId="{7032447D-0B19-49B1-8424-EFCBA36288A7}" type="pres">
      <dgm:prSet presAssocID="{F4250222-2C6E-47EE-AFA0-09AE786AC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68B146-A04D-48DB-BBBD-1B2B54066D52}" type="pres">
      <dgm:prSet presAssocID="{3EF64746-D015-43E8-BA9E-F7B3201807D9}" presName="circ3" presStyleLbl="vennNode1" presStyleIdx="2" presStyleCnt="3"/>
      <dgm:spPr/>
    </dgm:pt>
    <dgm:pt modelId="{064EE02E-6B97-40AE-BA29-E296F5DE32E9}" type="pres">
      <dgm:prSet presAssocID="{3EF64746-D015-43E8-BA9E-F7B3201807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7A8C02-1B80-403E-BCA1-BE18C809D0DD}" type="presOf" srcId="{F4250222-2C6E-47EE-AFA0-09AE786AC2D1}" destId="{EDE40770-DE13-4838-811D-250CFFDDB15B}" srcOrd="0" destOrd="0" presId="urn:microsoft.com/office/officeart/2005/8/layout/venn1"/>
    <dgm:cxn modelId="{C18ED408-2210-45B9-BDB6-9534D4FFD612}" srcId="{E0F0E125-A098-4351-9AD1-0E59DEA82C60}" destId="{F4250222-2C6E-47EE-AFA0-09AE786AC2D1}" srcOrd="1" destOrd="0" parTransId="{D17920FC-1E6C-4B80-B63E-836F95DDE61D}" sibTransId="{77A1F918-EC65-4C0F-B4ED-DDA862119D9D}"/>
    <dgm:cxn modelId="{9548226D-45B6-4EFB-8FB6-77576B7C72DB}" type="presOf" srcId="{3EF64746-D015-43E8-BA9E-F7B3201807D9}" destId="{E968B146-A04D-48DB-BBBD-1B2B54066D52}" srcOrd="0" destOrd="0" presId="urn:microsoft.com/office/officeart/2005/8/layout/venn1"/>
    <dgm:cxn modelId="{B9A3EC76-AEAB-4FFC-B0D8-B13560851D9B}" srcId="{E0F0E125-A098-4351-9AD1-0E59DEA82C60}" destId="{3EF64746-D015-43E8-BA9E-F7B3201807D9}" srcOrd="2" destOrd="0" parTransId="{E19618B0-5EFA-41EB-B95D-AC7EA489D190}" sibTransId="{1322BBAD-15FB-49D6-B5B9-A8EAE77336DF}"/>
    <dgm:cxn modelId="{CF701BC4-772A-4CBE-B4FF-942816252432}" type="presOf" srcId="{E0F0E125-A098-4351-9AD1-0E59DEA82C60}" destId="{0A5D47B5-2B18-4E96-99FB-EE16AC7D8F5C}" srcOrd="0" destOrd="0" presId="urn:microsoft.com/office/officeart/2005/8/layout/venn1"/>
    <dgm:cxn modelId="{F6277DC4-8418-46FF-A177-456CB6810352}" type="presOf" srcId="{8F56C745-4D77-44B1-9741-B923982FCD62}" destId="{B2F298D7-CDDE-43C2-848F-7E2FF98768BD}" srcOrd="0" destOrd="0" presId="urn:microsoft.com/office/officeart/2005/8/layout/venn1"/>
    <dgm:cxn modelId="{C68607CF-F6B4-44D0-9C03-7A14965E0EFE}" srcId="{E0F0E125-A098-4351-9AD1-0E59DEA82C60}" destId="{8F56C745-4D77-44B1-9741-B923982FCD62}" srcOrd="0" destOrd="0" parTransId="{41733655-FCC1-44CA-9D09-800DEDEBFF07}" sibTransId="{2763DE5E-BACB-46C3-8BB4-B35335078A45}"/>
    <dgm:cxn modelId="{737F9DD3-E36F-4CE8-BCDF-98494D183600}" type="presOf" srcId="{3EF64746-D015-43E8-BA9E-F7B3201807D9}" destId="{064EE02E-6B97-40AE-BA29-E296F5DE32E9}" srcOrd="1" destOrd="0" presId="urn:microsoft.com/office/officeart/2005/8/layout/venn1"/>
    <dgm:cxn modelId="{D28323D9-23CB-4DB4-A180-8009033C92B8}" type="presOf" srcId="{F4250222-2C6E-47EE-AFA0-09AE786AC2D1}" destId="{7032447D-0B19-49B1-8424-EFCBA36288A7}" srcOrd="1" destOrd="0" presId="urn:microsoft.com/office/officeart/2005/8/layout/venn1"/>
    <dgm:cxn modelId="{E603B5E1-E023-479D-BE67-3734FA637F61}" type="presOf" srcId="{8F56C745-4D77-44B1-9741-B923982FCD62}" destId="{2A62C6AF-58F9-46AC-AF32-B658D6956E84}" srcOrd="1" destOrd="0" presId="urn:microsoft.com/office/officeart/2005/8/layout/venn1"/>
    <dgm:cxn modelId="{02D744B1-8B72-4A7F-A365-D799A0E8247C}" type="presParOf" srcId="{0A5D47B5-2B18-4E96-99FB-EE16AC7D8F5C}" destId="{B2F298D7-CDDE-43C2-848F-7E2FF98768BD}" srcOrd="0" destOrd="0" presId="urn:microsoft.com/office/officeart/2005/8/layout/venn1"/>
    <dgm:cxn modelId="{B6A4F26C-8917-4FEB-B9DB-D7CF0EFE3C9A}" type="presParOf" srcId="{0A5D47B5-2B18-4E96-99FB-EE16AC7D8F5C}" destId="{2A62C6AF-58F9-46AC-AF32-B658D6956E84}" srcOrd="1" destOrd="0" presId="urn:microsoft.com/office/officeart/2005/8/layout/venn1"/>
    <dgm:cxn modelId="{D758C943-FBE0-4DBE-B914-8227ED7B7479}" type="presParOf" srcId="{0A5D47B5-2B18-4E96-99FB-EE16AC7D8F5C}" destId="{EDE40770-DE13-4838-811D-250CFFDDB15B}" srcOrd="2" destOrd="0" presId="urn:microsoft.com/office/officeart/2005/8/layout/venn1"/>
    <dgm:cxn modelId="{E29623BC-62A9-4BAB-A839-AC61EA8314DB}" type="presParOf" srcId="{0A5D47B5-2B18-4E96-99FB-EE16AC7D8F5C}" destId="{7032447D-0B19-49B1-8424-EFCBA36288A7}" srcOrd="3" destOrd="0" presId="urn:microsoft.com/office/officeart/2005/8/layout/venn1"/>
    <dgm:cxn modelId="{E6888216-F94F-4519-8E2A-66DAFD5E1454}" type="presParOf" srcId="{0A5D47B5-2B18-4E96-99FB-EE16AC7D8F5C}" destId="{E968B146-A04D-48DB-BBBD-1B2B54066D52}" srcOrd="4" destOrd="0" presId="urn:microsoft.com/office/officeart/2005/8/layout/venn1"/>
    <dgm:cxn modelId="{D475FB6E-1854-47F5-ABE8-1DF79B8973A3}" type="presParOf" srcId="{0A5D47B5-2B18-4E96-99FB-EE16AC7D8F5C}" destId="{064EE02E-6B97-40AE-BA29-E296F5DE32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98D7-CDDE-43C2-848F-7E2FF98768BD}">
      <dsp:nvSpPr>
        <dsp:cNvPr id="0" name=""/>
        <dsp:cNvSpPr/>
      </dsp:nvSpPr>
      <dsp:spPr>
        <a:xfrm>
          <a:off x="2289644" y="52212"/>
          <a:ext cx="2506206" cy="2506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Wakefield People Alliance </a:t>
          </a:r>
        </a:p>
      </dsp:txBody>
      <dsp:txXfrm>
        <a:off x="2623805" y="490798"/>
        <a:ext cx="1837884" cy="1127792"/>
      </dsp:txXfrm>
    </dsp:sp>
    <dsp:sp modelId="{EDE40770-DE13-4838-811D-250CFFDDB15B}">
      <dsp:nvSpPr>
        <dsp:cNvPr id="0" name=""/>
        <dsp:cNvSpPr/>
      </dsp:nvSpPr>
      <dsp:spPr>
        <a:xfrm>
          <a:off x="3193967" y="1618591"/>
          <a:ext cx="2506206" cy="2506206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Pillar Leadership </a:t>
          </a:r>
        </a:p>
      </dsp:txBody>
      <dsp:txXfrm>
        <a:off x="3960449" y="2266028"/>
        <a:ext cx="1503723" cy="1378413"/>
      </dsp:txXfrm>
    </dsp:sp>
    <dsp:sp modelId="{E968B146-A04D-48DB-BBBD-1B2B54066D52}">
      <dsp:nvSpPr>
        <dsp:cNvPr id="0" name=""/>
        <dsp:cNvSpPr/>
      </dsp:nvSpPr>
      <dsp:spPr>
        <a:xfrm>
          <a:off x="1385321" y="1618591"/>
          <a:ext cx="2506206" cy="2506206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Programme Management Office </a:t>
          </a:r>
        </a:p>
      </dsp:txBody>
      <dsp:txXfrm>
        <a:off x="1621322" y="2266028"/>
        <a:ext cx="1503723" cy="1378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98D7-CDDE-43C2-848F-7E2FF98768BD}">
      <dsp:nvSpPr>
        <dsp:cNvPr id="0" name=""/>
        <dsp:cNvSpPr/>
      </dsp:nvSpPr>
      <dsp:spPr>
        <a:xfrm>
          <a:off x="1063817" y="3"/>
          <a:ext cx="1158902" cy="115890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Wakefield People Alliance </a:t>
          </a:r>
        </a:p>
      </dsp:txBody>
      <dsp:txXfrm>
        <a:off x="1218338" y="202811"/>
        <a:ext cx="849861" cy="521506"/>
      </dsp:txXfrm>
    </dsp:sp>
    <dsp:sp modelId="{EDE40770-DE13-4838-811D-250CFFDDB15B}">
      <dsp:nvSpPr>
        <dsp:cNvPr id="0" name=""/>
        <dsp:cNvSpPr/>
      </dsp:nvSpPr>
      <dsp:spPr>
        <a:xfrm>
          <a:off x="1481988" y="748457"/>
          <a:ext cx="1158902" cy="1158902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Pillar Leadership </a:t>
          </a:r>
        </a:p>
      </dsp:txBody>
      <dsp:txXfrm>
        <a:off x="1836419" y="1047840"/>
        <a:ext cx="695341" cy="637396"/>
      </dsp:txXfrm>
    </dsp:sp>
    <dsp:sp modelId="{E968B146-A04D-48DB-BBBD-1B2B54066D52}">
      <dsp:nvSpPr>
        <dsp:cNvPr id="0" name=""/>
        <dsp:cNvSpPr/>
      </dsp:nvSpPr>
      <dsp:spPr>
        <a:xfrm>
          <a:off x="645647" y="748457"/>
          <a:ext cx="1158902" cy="1158902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Programme Management Office </a:t>
          </a:r>
        </a:p>
      </dsp:txBody>
      <dsp:txXfrm>
        <a:off x="754777" y="1047840"/>
        <a:ext cx="695341" cy="637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98D7-CDDE-43C2-848F-7E2FF98768BD}">
      <dsp:nvSpPr>
        <dsp:cNvPr id="0" name=""/>
        <dsp:cNvSpPr/>
      </dsp:nvSpPr>
      <dsp:spPr>
        <a:xfrm>
          <a:off x="1063817" y="24143"/>
          <a:ext cx="1158902" cy="1158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Wakefield People Alliance </a:t>
          </a:r>
        </a:p>
      </dsp:txBody>
      <dsp:txXfrm>
        <a:off x="1218338" y="226951"/>
        <a:ext cx="849861" cy="521506"/>
      </dsp:txXfrm>
    </dsp:sp>
    <dsp:sp modelId="{EDE40770-DE13-4838-811D-250CFFDDB15B}">
      <dsp:nvSpPr>
        <dsp:cNvPr id="0" name=""/>
        <dsp:cNvSpPr/>
      </dsp:nvSpPr>
      <dsp:spPr>
        <a:xfrm>
          <a:off x="1481988" y="748457"/>
          <a:ext cx="1158902" cy="1158902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Pillar Leadership </a:t>
          </a:r>
        </a:p>
      </dsp:txBody>
      <dsp:txXfrm>
        <a:off x="1836419" y="1047840"/>
        <a:ext cx="695341" cy="637396"/>
      </dsp:txXfrm>
    </dsp:sp>
    <dsp:sp modelId="{E968B146-A04D-48DB-BBBD-1B2B54066D52}">
      <dsp:nvSpPr>
        <dsp:cNvPr id="0" name=""/>
        <dsp:cNvSpPr/>
      </dsp:nvSpPr>
      <dsp:spPr>
        <a:xfrm>
          <a:off x="645647" y="748457"/>
          <a:ext cx="1158902" cy="1158902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Programme Management Office </a:t>
          </a:r>
        </a:p>
      </dsp:txBody>
      <dsp:txXfrm>
        <a:off x="754777" y="1047840"/>
        <a:ext cx="695341" cy="637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98D7-CDDE-43C2-848F-7E2FF98768BD}">
      <dsp:nvSpPr>
        <dsp:cNvPr id="0" name=""/>
        <dsp:cNvSpPr/>
      </dsp:nvSpPr>
      <dsp:spPr>
        <a:xfrm>
          <a:off x="1063817" y="24143"/>
          <a:ext cx="1158902" cy="1158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Wakefield People Alliance </a:t>
          </a:r>
        </a:p>
      </dsp:txBody>
      <dsp:txXfrm>
        <a:off x="1218338" y="226951"/>
        <a:ext cx="849861" cy="521506"/>
      </dsp:txXfrm>
    </dsp:sp>
    <dsp:sp modelId="{EDE40770-DE13-4838-811D-250CFFDDB15B}">
      <dsp:nvSpPr>
        <dsp:cNvPr id="0" name=""/>
        <dsp:cNvSpPr/>
      </dsp:nvSpPr>
      <dsp:spPr>
        <a:xfrm>
          <a:off x="1481988" y="748457"/>
          <a:ext cx="1158902" cy="1158902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Pillar Leadership </a:t>
          </a:r>
        </a:p>
      </dsp:txBody>
      <dsp:txXfrm>
        <a:off x="1836419" y="1047840"/>
        <a:ext cx="695341" cy="637396"/>
      </dsp:txXfrm>
    </dsp:sp>
    <dsp:sp modelId="{E968B146-A04D-48DB-BBBD-1B2B54066D52}">
      <dsp:nvSpPr>
        <dsp:cNvPr id="0" name=""/>
        <dsp:cNvSpPr/>
      </dsp:nvSpPr>
      <dsp:spPr>
        <a:xfrm>
          <a:off x="645647" y="748457"/>
          <a:ext cx="1158902" cy="1158902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Programme Management Office </a:t>
          </a:r>
        </a:p>
      </dsp:txBody>
      <dsp:txXfrm>
        <a:off x="754777" y="1047840"/>
        <a:ext cx="695341" cy="637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98D7-CDDE-43C2-848F-7E2FF98768BD}">
      <dsp:nvSpPr>
        <dsp:cNvPr id="0" name=""/>
        <dsp:cNvSpPr/>
      </dsp:nvSpPr>
      <dsp:spPr>
        <a:xfrm>
          <a:off x="1063817" y="24143"/>
          <a:ext cx="1158902" cy="1158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Wakefield People Alliance </a:t>
          </a:r>
        </a:p>
      </dsp:txBody>
      <dsp:txXfrm>
        <a:off x="1218338" y="226951"/>
        <a:ext cx="849861" cy="521506"/>
      </dsp:txXfrm>
    </dsp:sp>
    <dsp:sp modelId="{EDE40770-DE13-4838-811D-250CFFDDB15B}">
      <dsp:nvSpPr>
        <dsp:cNvPr id="0" name=""/>
        <dsp:cNvSpPr/>
      </dsp:nvSpPr>
      <dsp:spPr>
        <a:xfrm>
          <a:off x="1481988" y="748457"/>
          <a:ext cx="1158902" cy="1158902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Pillar Leadership </a:t>
          </a:r>
        </a:p>
      </dsp:txBody>
      <dsp:txXfrm>
        <a:off x="1836419" y="1047840"/>
        <a:ext cx="695341" cy="637396"/>
      </dsp:txXfrm>
    </dsp:sp>
    <dsp:sp modelId="{E968B146-A04D-48DB-BBBD-1B2B54066D52}">
      <dsp:nvSpPr>
        <dsp:cNvPr id="0" name=""/>
        <dsp:cNvSpPr/>
      </dsp:nvSpPr>
      <dsp:spPr>
        <a:xfrm>
          <a:off x="645647" y="748457"/>
          <a:ext cx="1158902" cy="1158902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Programme Management Office </a:t>
          </a:r>
        </a:p>
      </dsp:txBody>
      <dsp:txXfrm>
        <a:off x="754777" y="1047840"/>
        <a:ext cx="695341" cy="63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0E23-5FA0-461B-92DD-4FB131F579E3}" type="datetimeFigureOut">
              <a:rPr lang="en-GB" smtClean="0"/>
              <a:t>30/12/2022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1E47-5135-4292-A3B3-A60A89C54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1E47-5135-4292-A3B3-A60A89C549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6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C0F4D-D462-42F4-B43A-33EF5DCEA7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8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1E47-5135-4292-A3B3-A60A89C549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5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1E47-5135-4292-A3B3-A60A89C549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kefield District Health &amp; Care Partnership logo">
            <a:extLst>
              <a:ext uri="{FF2B5EF4-FFF2-40B4-BE49-F238E27FC236}">
                <a16:creationId xmlns:a16="http://schemas.microsoft.com/office/drawing/2014/main" id="{D08291AE-9E1E-464B-84AC-05D667331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39" y="545275"/>
            <a:ext cx="3355162" cy="86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4B560-4D0E-F940-B55D-9B693790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8428776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CD2B15-F595-5A4D-8C41-068AB4A76B1F}"/>
              </a:ext>
            </a:extLst>
          </p:cNvPr>
          <p:cNvCxnSpPr>
            <a:cxnSpLocks/>
          </p:cNvCxnSpPr>
          <p:nvPr userDrawn="1"/>
        </p:nvCxnSpPr>
        <p:spPr>
          <a:xfrm>
            <a:off x="548639" y="4016232"/>
            <a:ext cx="7900493" cy="0"/>
          </a:xfrm>
          <a:prstGeom prst="line">
            <a:avLst/>
          </a:prstGeom>
          <a:ln w="19050">
            <a:solidFill>
              <a:srgbClr val="006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6F0D4B-A5F2-D147-972B-A244F259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9277" y="2065225"/>
            <a:ext cx="3082722" cy="402094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4FCB322-3C39-F14A-82BE-2ECAC04EA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8449132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rgbClr val="006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DC9326-0687-9740-9789-7CDFAACEF67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" y="6524799"/>
            <a:ext cx="6453554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72CE"/>
                </a:solidFill>
              </a:rPr>
              <a:t>Proud to be part of West Yorkshire Health and Care Partnership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8D786-5CF4-C846-8BC7-080D3B2E4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66257"/>
            <a:ext cx="8449132" cy="396000"/>
          </a:xfrm>
        </p:spPr>
        <p:txBody>
          <a:bodyPr lIns="54864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Name, Job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265A8C-FB67-804C-8F41-2C475885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81267"/>
            <a:ext cx="8449132" cy="250086"/>
          </a:xfrm>
        </p:spPr>
        <p:txBody>
          <a:bodyPr lIns="54864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7902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88CBF-80CC-EE4F-AB40-D16C598060DD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7885513-D785-6644-BA63-FEE04488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BB2975CB-8FA7-4F16-B31A-B5A74D8F6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846BBC-5F58-1848-ACB8-9872C38A402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C436621-AB54-674A-8B4F-5930A710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34A9191-71FF-42BD-8E4D-510C5C442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63375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879ABA-0C6F-C64F-86EA-65E3559093B4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7218C07-3910-314E-90D8-352F82E2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5B71491B-7EE2-4163-87F9-170F1293A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15900914-190E-41F7-8972-5A686C36B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3806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593037" cy="43096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C772222-B37C-4B4E-8185-A13E8675D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6160EA-7D1D-0047-9B54-F6E28881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7116" y="2988526"/>
            <a:ext cx="3944883" cy="3320833"/>
          </a:xfrm>
          <a:prstGeom prst="rect">
            <a:avLst/>
          </a:prstGeom>
        </p:spPr>
      </p:pic>
      <p:pic>
        <p:nvPicPr>
          <p:cNvPr id="6" name="Picture 5" descr="Wakefield District Health &amp; Care Partnership logo">
            <a:extLst>
              <a:ext uri="{FF2B5EF4-FFF2-40B4-BE49-F238E27FC236}">
                <a16:creationId xmlns:a16="http://schemas.microsoft.com/office/drawing/2014/main" id="{BCD08786-943E-FA4B-A5EA-737DB148A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66" y="111511"/>
            <a:ext cx="4211104" cy="17284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149D90-1448-0942-8DB1-BC85A099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7571678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B5854F-E9F4-7742-90BC-12F1EDBE1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7571678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CC88B51-888F-F04F-81CE-C20159FB6681}"/>
              </a:ext>
            </a:extLst>
          </p:cNvPr>
          <p:cNvSpPr txBox="1">
            <a:spLocks/>
          </p:cNvSpPr>
          <p:nvPr userDrawn="1"/>
        </p:nvSpPr>
        <p:spPr>
          <a:xfrm>
            <a:off x="0" y="6300618"/>
            <a:ext cx="7257327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Proud to be part of West Yorkshire Health and Care Partnership </a:t>
            </a:r>
          </a:p>
        </p:txBody>
      </p:sp>
    </p:spTree>
    <p:extLst>
      <p:ext uri="{BB962C8B-B14F-4D97-AF65-F5344CB8AC3E}">
        <p14:creationId xmlns:p14="http://schemas.microsoft.com/office/powerpoint/2010/main" val="4580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702876"/>
            <a:ext cx="8349177" cy="4279409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48A171-E3CE-5E41-9F1E-C2F6D7E04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301" y="3729656"/>
            <a:ext cx="2686698" cy="22616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17E0A9-0D1F-554F-BF6E-977729F1B51B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719ABE0-9091-9844-A27A-754C3C0E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Wakefield District Health &amp; Care Partnership logo">
            <a:extLst>
              <a:ext uri="{FF2B5EF4-FFF2-40B4-BE49-F238E27FC236}">
                <a16:creationId xmlns:a16="http://schemas.microsoft.com/office/drawing/2014/main" id="{13A2BB01-0BE1-8E4C-940A-F638898FA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72680"/>
            <a:ext cx="11094719" cy="423575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56C6FE-F7D8-BE42-BEFF-99499A37CAA3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659070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634F3F-E589-AA4E-949A-5EE5A253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7462EF-3140-9648-9EB6-F3B63FA63716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20483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612475"/>
            <a:ext cx="11094719" cy="5295956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-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D577-C942-3947-82D8-8F7CCBE5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687778"/>
            <a:ext cx="11094718" cy="634636"/>
          </a:xfrm>
        </p:spPr>
        <p:txBody>
          <a:bodyPr lIns="0" tIns="365760" rIns="0" bIns="0" anchor="t" anchorCtr="0">
            <a:noAutofit/>
          </a:bodyPr>
          <a:lstStyle>
            <a:lvl1pPr marL="0" indent="0">
              <a:buNone/>
              <a:defRPr sz="2600" b="1">
                <a:solidFill>
                  <a:srgbClr val="006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5036A7-5A0E-734D-8730-2C40225364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640" y="2329328"/>
            <a:ext cx="11094718" cy="3473595"/>
          </a:xfrm>
        </p:spPr>
        <p:txBody>
          <a:bodyPr lIns="0" tIns="36576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1A99A2-F49A-734E-80C1-AE04C5D56182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FF5F93E-F222-9343-980C-0C268160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1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1EC49-C24D-E344-86F5-0C8F39E8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3404" y="5855685"/>
            <a:ext cx="3378594" cy="1002316"/>
          </a:xfrm>
          <a:prstGeom prst="rect">
            <a:avLst/>
          </a:prstGeom>
        </p:spPr>
      </p:pic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904911B-3265-4D15-9517-D8B2F45C10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87778"/>
            <a:ext cx="7663377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15B1A-ABB3-5D47-B8BF-F1119B3CD8C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4F81553-2114-154E-8098-B3EE66C1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68AA07E-187C-44FD-A457-993102773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28206" cy="43247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9983E-1AA4-2249-9C06-9AD3D268967C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27714A0-66BA-0C48-975F-D4878D24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6CEA4EE8-F39B-4B03-AF0A-0D4012F85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CFBBB-845E-C040-A891-805D8A4C736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57AF5FF-3AC2-E64B-A052-BCE1E8FB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2243302-9E1E-4353-B93D-DD57C3C40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BB334-414C-C548-BD95-E70D7AA2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AF3FF-C01A-8045-86D3-61311B82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BBF2-6CCA-BF4F-A400-E14346FB7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3D23-2D51-124C-B6BF-CE7898C5F419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3BF6-4253-A94D-B30B-C45308D0E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151F-16D2-6640-AA3C-11613382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DDBC-D35A-AF45-A261-A6A21B2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62" r:id="rId4"/>
    <p:sldLayoutId id="2147483682" r:id="rId5"/>
    <p:sldLayoutId id="2147483653" r:id="rId6"/>
    <p:sldLayoutId id="2147483650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33007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6747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2C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B8AD-AB49-A74D-9C85-EC73A2CFD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/>
              <a:t>People Plan Progress Report </a:t>
            </a:r>
            <a:br>
              <a:rPr lang="en-GB" dirty="0"/>
            </a:b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B985E-8E13-794A-B7A9-5635315E2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Monday 7 November </a:t>
            </a:r>
          </a:p>
        </p:txBody>
      </p:sp>
    </p:spTree>
    <p:extLst>
      <p:ext uri="{BB962C8B-B14F-4D97-AF65-F5344CB8AC3E}">
        <p14:creationId xmlns:p14="http://schemas.microsoft.com/office/powerpoint/2010/main" val="127293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045"/>
            <a:ext cx="11643357" cy="1124040"/>
          </a:xfrm>
        </p:spPr>
        <p:txBody>
          <a:bodyPr/>
          <a:lstStyle/>
          <a:p>
            <a:r>
              <a:rPr lang="en-GB" dirty="0"/>
              <a:t>Pillar Leadership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06F01C-3F37-01E9-D3BC-0BB54AE1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33508"/>
              </p:ext>
            </p:extLst>
          </p:nvPr>
        </p:nvGraphicFramePr>
        <p:xfrm>
          <a:off x="548638" y="1820844"/>
          <a:ext cx="11094720" cy="322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594">
                  <a:extLst>
                    <a:ext uri="{9D8B030D-6E8A-4147-A177-3AD203B41FA5}">
                      <a16:colId xmlns:a16="http://schemas.microsoft.com/office/drawing/2014/main" val="3373405377"/>
                    </a:ext>
                  </a:extLst>
                </a:gridCol>
                <a:gridCol w="3827533">
                  <a:extLst>
                    <a:ext uri="{9D8B030D-6E8A-4147-A177-3AD203B41FA5}">
                      <a16:colId xmlns:a16="http://schemas.microsoft.com/office/drawing/2014/main" val="2795001930"/>
                    </a:ext>
                  </a:extLst>
                </a:gridCol>
                <a:gridCol w="4190593">
                  <a:extLst>
                    <a:ext uri="{9D8B030D-6E8A-4147-A177-3AD203B41FA5}">
                      <a16:colId xmlns:a16="http://schemas.microsoft.com/office/drawing/2014/main" val="550164396"/>
                    </a:ext>
                  </a:extLst>
                </a:gridCol>
              </a:tblGrid>
              <a:tr h="358205">
                <a:tc>
                  <a:txBody>
                    <a:bodyPr/>
                    <a:lstStyle/>
                    <a:p>
                      <a:r>
                        <a:rPr lang="en-US" sz="1400" dirty="0"/>
                        <a:t>Pillar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85099"/>
                  </a:ext>
                </a:extLst>
              </a:tr>
              <a:tr h="358205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Looking After Our People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Jyoti </a:t>
                      </a:r>
                      <a:r>
                        <a:rPr lang="en-US" sz="1400" dirty="0" err="1"/>
                        <a:t>Mehan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Julie Hall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07090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CEO: Health Care First Partnership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HR &amp; OD: Spectrum CIC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01830"/>
                  </a:ext>
                </a:extLst>
              </a:tr>
              <a:tr h="358205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System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Ruth Unwin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Becky Barwick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514549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of Corporate Affairs: WYICB (Wakefield)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 Partnerships &amp; Systems: WYICB (Wakefield)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1915"/>
                  </a:ext>
                </a:extLst>
              </a:tr>
              <a:tr h="358205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Belonging to the WDHCP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Jill Clayton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Jess </a:t>
                      </a:r>
                      <a:r>
                        <a:rPr lang="en-US" sz="1400" dirty="0" err="1"/>
                        <a:t>Batinica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74762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Service Director HR: Wakefield District Council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HR Services Manager: WYICB (Wakefield)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92125"/>
                  </a:ext>
                </a:extLst>
              </a:tr>
              <a:tr h="358205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Growing and Developing the Workforce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Ellie Valentine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 Fitzpatrick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146570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 Human Resources: MYHT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 Population Health: Wakefield District Council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2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  <a:endParaRPr lang="en-GB" dirty="0"/>
          </a:p>
        </p:txBody>
      </p:sp>
      <p:grpSp>
        <p:nvGrpSpPr>
          <p:cNvPr id="6" name="Canvas 49">
            <a:extLst>
              <a:ext uri="{FF2B5EF4-FFF2-40B4-BE49-F238E27FC236}">
                <a16:creationId xmlns:a16="http://schemas.microsoft.com/office/drawing/2014/main" id="{4DD9BF54-9F2E-420C-8079-8666B291DA94}"/>
              </a:ext>
            </a:extLst>
          </p:cNvPr>
          <p:cNvGrpSpPr/>
          <p:nvPr/>
        </p:nvGrpSpPr>
        <p:grpSpPr>
          <a:xfrm>
            <a:off x="1334684" y="1835559"/>
            <a:ext cx="9110703" cy="4240776"/>
            <a:chOff x="0" y="0"/>
            <a:chExt cx="6699250" cy="5276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198B6A-7686-4CE7-B9BE-5BD821236ED8}"/>
                </a:ext>
              </a:extLst>
            </p:cNvPr>
            <p:cNvSpPr/>
            <p:nvPr/>
          </p:nvSpPr>
          <p:spPr>
            <a:xfrm>
              <a:off x="0" y="0"/>
              <a:ext cx="6699250" cy="5276850"/>
            </a:xfrm>
            <a:prstGeom prst="rect">
              <a:avLst/>
            </a:prstGeom>
            <a:solidFill>
              <a:prstClr val="white"/>
            </a:solidFill>
          </p:spPr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4716DD-D1C0-46B9-878D-C0C6F84E35DD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3517041" y="808015"/>
              <a:ext cx="315" cy="1525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D62CC50F-3A29-4790-B2A8-27B1A2D48741}"/>
                </a:ext>
              </a:extLst>
            </p:cNvPr>
            <p:cNvSpPr/>
            <p:nvPr/>
          </p:nvSpPr>
          <p:spPr>
            <a:xfrm>
              <a:off x="2212218" y="180000"/>
              <a:ext cx="2610485" cy="6280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Wakefield District Health and Care Partnership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63D13FB-A9CF-4E63-B26F-24A394C410B7}"/>
                </a:ext>
              </a:extLst>
            </p:cNvPr>
            <p:cNvSpPr/>
            <p:nvPr/>
          </p:nvSpPr>
          <p:spPr>
            <a:xfrm>
              <a:off x="5257799" y="180000"/>
              <a:ext cx="1441249" cy="6280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Provider Alliance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6C895C96-AE3B-4647-B114-B5FD86008F76}"/>
                </a:ext>
              </a:extLst>
            </p:cNvPr>
            <p:cNvSpPr/>
            <p:nvPr/>
          </p:nvSpPr>
          <p:spPr>
            <a:xfrm>
              <a:off x="2457046" y="1035534"/>
              <a:ext cx="2127238" cy="3892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Wakefield People Alliance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D859924E-99C6-471D-8A34-1F7DA021868C}"/>
                </a:ext>
              </a:extLst>
            </p:cNvPr>
            <p:cNvSpPr/>
            <p:nvPr/>
          </p:nvSpPr>
          <p:spPr>
            <a:xfrm>
              <a:off x="2559250" y="1652482"/>
              <a:ext cx="1988185" cy="79057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System Leads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n 59">
              <a:extLst>
                <a:ext uri="{FF2B5EF4-FFF2-40B4-BE49-F238E27FC236}">
                  <a16:creationId xmlns:a16="http://schemas.microsoft.com/office/drawing/2014/main" id="{EF7BE3F2-9F8E-49AD-AA2E-E7A8CACA4595}"/>
                </a:ext>
              </a:extLst>
            </p:cNvPr>
            <p:cNvSpPr/>
            <p:nvPr/>
          </p:nvSpPr>
          <p:spPr>
            <a:xfrm>
              <a:off x="47675" y="2730287"/>
              <a:ext cx="975010" cy="1794837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Workforce Planning 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n 33">
              <a:extLst>
                <a:ext uri="{FF2B5EF4-FFF2-40B4-BE49-F238E27FC236}">
                  <a16:creationId xmlns:a16="http://schemas.microsoft.com/office/drawing/2014/main" id="{8C1C03B5-837C-4538-A58B-208980726812}"/>
                </a:ext>
              </a:extLst>
            </p:cNvPr>
            <p:cNvSpPr/>
            <p:nvPr/>
          </p:nvSpPr>
          <p:spPr>
            <a:xfrm>
              <a:off x="1179987" y="2730216"/>
              <a:ext cx="937571" cy="179490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New Roles and Ways of Working </a:t>
              </a:r>
            </a:p>
          </p:txBody>
        </p:sp>
        <p:sp>
          <p:nvSpPr>
            <p:cNvPr id="15" name="Can 35">
              <a:extLst>
                <a:ext uri="{FF2B5EF4-FFF2-40B4-BE49-F238E27FC236}">
                  <a16:creationId xmlns:a16="http://schemas.microsoft.com/office/drawing/2014/main" id="{EDB42A49-5C22-4296-B6F0-7383312A6324}"/>
                </a:ext>
              </a:extLst>
            </p:cNvPr>
            <p:cNvSpPr/>
            <p:nvPr/>
          </p:nvSpPr>
          <p:spPr>
            <a:xfrm>
              <a:off x="5557932" y="2647875"/>
              <a:ext cx="914890" cy="1877249"/>
            </a:xfrm>
            <a:prstGeom prst="ca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Looking After Our People </a:t>
              </a:r>
            </a:p>
          </p:txBody>
        </p:sp>
        <p:sp>
          <p:nvSpPr>
            <p:cNvPr id="16" name="Can 36">
              <a:extLst>
                <a:ext uri="{FF2B5EF4-FFF2-40B4-BE49-F238E27FC236}">
                  <a16:creationId xmlns:a16="http://schemas.microsoft.com/office/drawing/2014/main" id="{1FAE197B-568D-46E6-94ED-94BB41DA3695}"/>
                </a:ext>
              </a:extLst>
            </p:cNvPr>
            <p:cNvSpPr/>
            <p:nvPr/>
          </p:nvSpPr>
          <p:spPr>
            <a:xfrm>
              <a:off x="4417852" y="2730216"/>
              <a:ext cx="948231" cy="179451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Belonging to the WDHCP</a:t>
              </a:r>
            </a:p>
          </p:txBody>
        </p:sp>
        <p:sp>
          <p:nvSpPr>
            <p:cNvPr id="17" name="Can 37">
              <a:extLst>
                <a:ext uri="{FF2B5EF4-FFF2-40B4-BE49-F238E27FC236}">
                  <a16:creationId xmlns:a16="http://schemas.microsoft.com/office/drawing/2014/main" id="{D344DC03-EB9F-4B43-B5ED-C36E8865A59C}"/>
                </a:ext>
              </a:extLst>
            </p:cNvPr>
            <p:cNvSpPr/>
            <p:nvPr/>
          </p:nvSpPr>
          <p:spPr>
            <a:xfrm>
              <a:off x="3307885" y="2730216"/>
              <a:ext cx="951294" cy="1794510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System Leadership</a:t>
              </a:r>
            </a:p>
          </p:txBody>
        </p:sp>
        <p:sp>
          <p:nvSpPr>
            <p:cNvPr id="18" name="Can 38">
              <a:extLst>
                <a:ext uri="{FF2B5EF4-FFF2-40B4-BE49-F238E27FC236}">
                  <a16:creationId xmlns:a16="http://schemas.microsoft.com/office/drawing/2014/main" id="{5ED0141C-4235-45B5-BB5C-93B6FDDAB113}"/>
                </a:ext>
              </a:extLst>
            </p:cNvPr>
            <p:cNvSpPr/>
            <p:nvPr/>
          </p:nvSpPr>
          <p:spPr>
            <a:xfrm>
              <a:off x="2294459" y="2730614"/>
              <a:ext cx="905941" cy="1794510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Growing Our Workforce 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3">
              <a:extLst>
                <a:ext uri="{FF2B5EF4-FFF2-40B4-BE49-F238E27FC236}">
                  <a16:creationId xmlns:a16="http://schemas.microsoft.com/office/drawing/2014/main" id="{92CF92DE-2873-4F89-BD12-CE65E1C721BE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 rot="10800000" flipV="1">
              <a:off x="535180" y="2047769"/>
              <a:ext cx="2024070" cy="68251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5">
              <a:extLst>
                <a:ext uri="{FF2B5EF4-FFF2-40B4-BE49-F238E27FC236}">
                  <a16:creationId xmlns:a16="http://schemas.microsoft.com/office/drawing/2014/main" id="{D28D7243-5B04-42BE-8251-36BE685C1636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 rot="10800000" flipV="1">
              <a:off x="1648774" y="2047770"/>
              <a:ext cx="910477" cy="68244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4">
              <a:extLst>
                <a:ext uri="{FF2B5EF4-FFF2-40B4-BE49-F238E27FC236}">
                  <a16:creationId xmlns:a16="http://schemas.microsoft.com/office/drawing/2014/main" id="{E5E7EC57-A288-4EDB-A326-B2379DE67242}"/>
                </a:ext>
              </a:extLst>
            </p:cNvPr>
            <p:cNvCxnSpPr>
              <a:stCxn id="12" idx="2"/>
              <a:endCxn id="18" idx="1"/>
            </p:cNvCxnSpPr>
            <p:nvPr/>
          </p:nvCxnSpPr>
          <p:spPr>
            <a:xfrm rot="5400000">
              <a:off x="2608384" y="2582103"/>
              <a:ext cx="287557" cy="94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5">
              <a:extLst>
                <a:ext uri="{FF2B5EF4-FFF2-40B4-BE49-F238E27FC236}">
                  <a16:creationId xmlns:a16="http://schemas.microsoft.com/office/drawing/2014/main" id="{58751D1B-2916-4860-82FB-2906093B2D42}"/>
                </a:ext>
              </a:extLst>
            </p:cNvPr>
            <p:cNvCxnSpPr>
              <a:stCxn id="17" idx="1"/>
              <a:endCxn id="12" idx="1"/>
            </p:cNvCxnSpPr>
            <p:nvPr/>
          </p:nvCxnSpPr>
          <p:spPr>
            <a:xfrm rot="5400000" flipH="1" flipV="1">
              <a:off x="3923082" y="2303508"/>
              <a:ext cx="287159" cy="56625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16">
              <a:extLst>
                <a:ext uri="{FF2B5EF4-FFF2-40B4-BE49-F238E27FC236}">
                  <a16:creationId xmlns:a16="http://schemas.microsoft.com/office/drawing/2014/main" id="{26EE41EC-FE1F-4C44-800F-924E16D16DAC}"/>
                </a:ext>
              </a:extLst>
            </p:cNvPr>
            <p:cNvCxnSpPr>
              <a:stCxn id="12" idx="0"/>
              <a:endCxn id="16" idx="1"/>
            </p:cNvCxnSpPr>
            <p:nvPr/>
          </p:nvCxnSpPr>
          <p:spPr>
            <a:xfrm>
              <a:off x="4547435" y="2047770"/>
              <a:ext cx="344533" cy="68244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18">
              <a:extLst>
                <a:ext uri="{FF2B5EF4-FFF2-40B4-BE49-F238E27FC236}">
                  <a16:creationId xmlns:a16="http://schemas.microsoft.com/office/drawing/2014/main" id="{30E0D8F8-B1C0-4032-AEE9-A9E931C19408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4547162" y="2048169"/>
              <a:ext cx="1468202" cy="59970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66">
              <a:extLst>
                <a:ext uri="{FF2B5EF4-FFF2-40B4-BE49-F238E27FC236}">
                  <a16:creationId xmlns:a16="http://schemas.microsoft.com/office/drawing/2014/main" id="{6BD5BE7D-42FB-4F17-8C24-CA562D71CCC9}"/>
                </a:ext>
              </a:extLst>
            </p:cNvPr>
            <p:cNvSpPr/>
            <p:nvPr/>
          </p:nvSpPr>
          <p:spPr>
            <a:xfrm>
              <a:off x="0" y="1035534"/>
              <a:ext cx="1828800" cy="38925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Workforce PMO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EEE59D-B46E-4897-BA6A-254B306BA799}"/>
                </a:ext>
              </a:extLst>
            </p:cNvPr>
            <p:cNvCxnSpPr>
              <a:stCxn id="25" idx="3"/>
              <a:endCxn id="11" idx="1"/>
            </p:cNvCxnSpPr>
            <p:nvPr/>
          </p:nvCxnSpPr>
          <p:spPr>
            <a:xfrm>
              <a:off x="1828800" y="1230162"/>
              <a:ext cx="628246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1F3A5A-A639-4F32-9DD2-BE01DD106BE5}"/>
                </a:ext>
              </a:extLst>
            </p:cNvPr>
            <p:cNvSpPr/>
            <p:nvPr/>
          </p:nvSpPr>
          <p:spPr>
            <a:xfrm>
              <a:off x="47674" y="4753476"/>
              <a:ext cx="6424954" cy="3489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Six Pillars of The Wakefield People Plan </a:t>
              </a:r>
            </a:p>
          </p:txBody>
        </p:sp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E98D5B42-7059-4D41-AD3C-0BDB364B690B}"/>
                </a:ext>
              </a:extLst>
            </p:cNvPr>
            <p:cNvSpPr/>
            <p:nvPr/>
          </p:nvSpPr>
          <p:spPr>
            <a:xfrm>
              <a:off x="79739" y="188550"/>
              <a:ext cx="1696430" cy="6280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 ICS People Board  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0ABEB2-1679-470A-9BED-AFDB7AC7A0FF}"/>
                </a:ext>
              </a:extLst>
            </p:cNvPr>
            <p:cNvCxnSpPr>
              <a:stCxn id="28" idx="3"/>
              <a:endCxn id="9" idx="1"/>
            </p:cNvCxnSpPr>
            <p:nvPr/>
          </p:nvCxnSpPr>
          <p:spPr>
            <a:xfrm flipV="1">
              <a:off x="1776116" y="494008"/>
              <a:ext cx="436036" cy="855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7D7E17-B14D-4F3E-96E0-B0BBBE72CA44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822703" y="494008"/>
              <a:ext cx="435096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4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Vrinda" panose="020B0502040204020203" pitchFamily="34" charset="0"/>
              </a:rPr>
              <a:t>Vehicles for Delivery 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DF1A84-6C2E-4264-849F-D703AD067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441580"/>
              </p:ext>
            </p:extLst>
          </p:nvPr>
        </p:nvGraphicFramePr>
        <p:xfrm>
          <a:off x="2032000" y="1961322"/>
          <a:ext cx="7085496" cy="417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0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354627"/>
            <a:ext cx="11444579" cy="4651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Multi-agency alliance that oversees the delivery of the Wakefield People Plan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the Pillar Leads and PMO on programme delivery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 for partners to share good practice on workforce development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Considers implications of national and regional guidance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romotes system leadership values and a distributed leadership approach.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strategic links between other relevant Alliances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Maintains strategic links with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WYHCP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892"/>
            <a:ext cx="11643357" cy="1124040"/>
          </a:xfrm>
        </p:spPr>
        <p:txBody>
          <a:bodyPr/>
          <a:lstStyle/>
          <a:p>
            <a:r>
              <a:rPr lang="en-GB" dirty="0"/>
              <a:t>Wakefield People Alliance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31586B-FADD-449B-91E1-D3810C8FB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184324"/>
              </p:ext>
            </p:extLst>
          </p:nvPr>
        </p:nvGraphicFramePr>
        <p:xfrm>
          <a:off x="7951305" y="4734339"/>
          <a:ext cx="3286538" cy="19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87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354627"/>
            <a:ext cx="11444579" cy="4651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Discrete team hosted by MYHT and supported by Spectrum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Supports the Wakefield People Alliance in the delivery of the Wakefield People Plan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Pillar leads on coordination of their programmes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Co-ordinate standing groups, oversee the assurance process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leadership and capacity to ensure programme objectives are delivered.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Scope, plan and socialise programmes before they go through formal approval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Liaise with Alliances to ensure programmes are strategically relevant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892"/>
            <a:ext cx="11643357" cy="1124040"/>
          </a:xfrm>
        </p:spPr>
        <p:txBody>
          <a:bodyPr/>
          <a:lstStyle/>
          <a:p>
            <a:r>
              <a:rPr lang="en-GB" dirty="0"/>
              <a:t>Programme Management Office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5D1318-FECE-4EB3-A906-87BE4DB4B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52135"/>
              </p:ext>
            </p:extLst>
          </p:nvPr>
        </p:nvGraphicFramePr>
        <p:xfrm>
          <a:off x="7951305" y="4734339"/>
          <a:ext cx="3286538" cy="19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4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cs typeface="Vrinda" panose="020B0502040204020203" pitchFamily="34" charset="0"/>
              </a:rPr>
              <a:t>Proposed PMO Structure </a:t>
            </a:r>
            <a:endParaRPr lang="en-GB" dirty="0"/>
          </a:p>
        </p:txBody>
      </p:sp>
      <p:grpSp>
        <p:nvGrpSpPr>
          <p:cNvPr id="7" name="Canvas 6">
            <a:extLst>
              <a:ext uri="{FF2B5EF4-FFF2-40B4-BE49-F238E27FC236}">
                <a16:creationId xmlns:a16="http://schemas.microsoft.com/office/drawing/2014/main" id="{32665318-6FAA-48CD-92AF-780D44DD0F4B}"/>
              </a:ext>
            </a:extLst>
          </p:cNvPr>
          <p:cNvGrpSpPr/>
          <p:nvPr/>
        </p:nvGrpSpPr>
        <p:grpSpPr>
          <a:xfrm>
            <a:off x="910231" y="1676317"/>
            <a:ext cx="10958052" cy="4658276"/>
            <a:chOff x="0" y="-65956"/>
            <a:chExt cx="6343650" cy="4658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17D956-3A7A-42D8-8DB5-FA74D9D83E74}"/>
                </a:ext>
              </a:extLst>
            </p:cNvPr>
            <p:cNvSpPr/>
            <p:nvPr/>
          </p:nvSpPr>
          <p:spPr>
            <a:xfrm>
              <a:off x="0" y="0"/>
              <a:ext cx="6343650" cy="459232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B0E7D14A-8557-4D8C-879C-0360F0148768}"/>
                </a:ext>
              </a:extLst>
            </p:cNvPr>
            <p:cNvSpPr/>
            <p:nvPr/>
          </p:nvSpPr>
          <p:spPr>
            <a:xfrm>
              <a:off x="1736107" y="-65956"/>
              <a:ext cx="2678777" cy="66569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Joint SROs for System Workforce 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76677322-0B56-4543-B878-CD2600D67B0D}"/>
                </a:ext>
              </a:extLst>
            </p:cNvPr>
            <p:cNvSpPr/>
            <p:nvPr/>
          </p:nvSpPr>
          <p:spPr>
            <a:xfrm>
              <a:off x="1263521" y="830909"/>
              <a:ext cx="3623945" cy="62865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Lead for System Workforce Portfolio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F1EBBC06-D277-47D2-832B-0A1E5EA257FC}"/>
                </a:ext>
              </a:extLst>
            </p:cNvPr>
            <p:cNvSpPr/>
            <p:nvPr/>
          </p:nvSpPr>
          <p:spPr>
            <a:xfrm>
              <a:off x="163126" y="2930735"/>
              <a:ext cx="2524894" cy="8489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Data Analyst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1DD1D4D6-0B29-4C70-9780-FB8FF8F15A91}"/>
                </a:ext>
              </a:extLst>
            </p:cNvPr>
            <p:cNvSpPr/>
            <p:nvPr/>
          </p:nvSpPr>
          <p:spPr>
            <a:xfrm>
              <a:off x="3431283" y="1718503"/>
              <a:ext cx="2444579" cy="91613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Strategic Consultant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Strategic Workforce Planning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8E02C68C-94FB-4A29-B41E-1156B1E099B9}"/>
                </a:ext>
              </a:extLst>
            </p:cNvPr>
            <p:cNvSpPr/>
            <p:nvPr/>
          </p:nvSpPr>
          <p:spPr>
            <a:xfrm>
              <a:off x="145537" y="1739097"/>
              <a:ext cx="2542483" cy="8489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Programme Manager  x 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D91BE191-293E-44C0-AB36-F063A07F1D42}"/>
                </a:ext>
              </a:extLst>
            </p:cNvPr>
            <p:cNvSpPr/>
            <p:nvPr/>
          </p:nvSpPr>
          <p:spPr>
            <a:xfrm>
              <a:off x="3431283" y="3065968"/>
              <a:ext cx="2444577" cy="5475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Administrative Assistant 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052A2E-92E4-48C3-BA90-0A2BB751D4B4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flipH="1">
              <a:off x="3075493" y="599741"/>
              <a:ext cx="2" cy="23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107FDBE3-FD2F-4B8F-95B1-94216CEF6630}"/>
                </a:ext>
              </a:extLst>
            </p:cNvPr>
            <p:cNvCxnSpPr>
              <a:cxnSpLocks/>
              <a:stCxn id="10" idx="2"/>
              <a:endCxn id="11" idx="3"/>
            </p:cNvCxnSpPr>
            <p:nvPr/>
          </p:nvCxnSpPr>
          <p:spPr>
            <a:xfrm rot="5400000">
              <a:off x="1933940" y="2213640"/>
              <a:ext cx="1895635" cy="38747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48">
              <a:extLst>
                <a:ext uri="{FF2B5EF4-FFF2-40B4-BE49-F238E27FC236}">
                  <a16:creationId xmlns:a16="http://schemas.microsoft.com/office/drawing/2014/main" id="{602E0327-F4C0-4FA1-A7F3-81296FE55F41}"/>
                </a:ext>
              </a:extLst>
            </p:cNvPr>
            <p:cNvCxnSpPr>
              <a:cxnSpLocks/>
              <a:stCxn id="10" idx="2"/>
              <a:endCxn id="12" idx="1"/>
            </p:cNvCxnSpPr>
            <p:nvPr/>
          </p:nvCxnSpPr>
          <p:spPr>
            <a:xfrm rot="16200000" flipH="1">
              <a:off x="2894883" y="1640169"/>
              <a:ext cx="717010" cy="35579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C656D2A-09CB-49FB-8DAB-0D4613C7692B}"/>
              </a:ext>
            </a:extLst>
          </p:cNvPr>
          <p:cNvCxnSpPr>
            <a:cxnSpLocks/>
            <a:stCxn id="13" idx="3"/>
            <a:endCxn id="10" idx="2"/>
          </p:cNvCxnSpPr>
          <p:nvPr/>
        </p:nvCxnSpPr>
        <p:spPr>
          <a:xfrm flipV="1">
            <a:off x="5553530" y="3201832"/>
            <a:ext cx="669323" cy="7039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C028846E-9435-43BB-960A-EE8C7454D829}"/>
              </a:ext>
            </a:extLst>
          </p:cNvPr>
          <p:cNvCxnSpPr>
            <a:cxnSpLocks/>
            <a:stCxn id="15" idx="1"/>
            <a:endCxn id="10" idx="2"/>
          </p:cNvCxnSpPr>
          <p:nvPr/>
        </p:nvCxnSpPr>
        <p:spPr>
          <a:xfrm rot="10800000">
            <a:off x="6222854" y="3201832"/>
            <a:ext cx="614593" cy="18801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3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367880"/>
            <a:ext cx="11094719" cy="465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Recurrent financial contributions secured from partners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Memorandum of Understanding completed and awaiting sign-off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Agreement on senior leadership, programme management and consultancy role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Job Descriptions under development. Recruitment scheduled to to start in November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Team structure amended to include data analyst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of PMO agreed – White Rose House</a:t>
            </a:r>
          </a:p>
          <a:p>
            <a:pPr marL="0" indent="0">
              <a:lnSpc>
                <a:spcPct val="13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6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045"/>
            <a:ext cx="11643357" cy="1124040"/>
          </a:xfrm>
        </p:spPr>
        <p:txBody>
          <a:bodyPr/>
          <a:lstStyle/>
          <a:p>
            <a:r>
              <a:rPr lang="en-GB" dirty="0"/>
              <a:t>PMO Development</a:t>
            </a:r>
          </a:p>
        </p:txBody>
      </p:sp>
    </p:spTree>
    <p:extLst>
      <p:ext uri="{BB962C8B-B14F-4D97-AF65-F5344CB8AC3E}">
        <p14:creationId xmlns:p14="http://schemas.microsoft.com/office/powerpoint/2010/main" val="42757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354627"/>
            <a:ext cx="11444579" cy="45576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Pillar leads identified for all People Plan Pillars. Representation from across the system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Develop a clear vision and set of objectives with appropriate milestones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Delegate tasks where appropriate to member organisations.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Prioritise activity and ensure that goals and pillar objectives are: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Sign off actions plans and reports.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Direct the System Workforce PMO on action planning.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Chairing relevant Task &amp; Finish Groups.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Regular progress reports to the Wakefield People Board.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 Leadership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C4EA4D-E433-46A4-A739-EB915143EC05}"/>
              </a:ext>
            </a:extLst>
          </p:cNvPr>
          <p:cNvGraphicFramePr/>
          <p:nvPr/>
        </p:nvGraphicFramePr>
        <p:xfrm>
          <a:off x="7951305" y="4734339"/>
          <a:ext cx="3286538" cy="19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358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367880"/>
            <a:ext cx="11094719" cy="465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Workshop on 6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November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1-1s with pillar leads to discuss prioritisation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Prioritisation and plans for each pillar in January </a:t>
            </a:r>
          </a:p>
          <a:p>
            <a:pPr marL="0" indent="0">
              <a:lnSpc>
                <a:spcPct val="13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6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045"/>
            <a:ext cx="11643357" cy="1124040"/>
          </a:xfrm>
        </p:spPr>
        <p:txBody>
          <a:bodyPr/>
          <a:lstStyle/>
          <a:p>
            <a:r>
              <a:rPr lang="en-GB" dirty="0"/>
              <a:t>Pillar Leadership Development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33412C-243D-B10B-2BD0-057784E8760A}"/>
              </a:ext>
            </a:extLst>
          </p:cNvPr>
          <p:cNvGraphicFramePr/>
          <p:nvPr/>
        </p:nvGraphicFramePr>
        <p:xfrm>
          <a:off x="7951305" y="4734339"/>
          <a:ext cx="3286538" cy="19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18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11556</TotalTime>
  <Words>514</Words>
  <Application>Microsoft Macintosh PowerPoint</Application>
  <PresentationFormat>Widescreen</PresentationFormat>
  <Paragraphs>104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People Plan Progress Report  </vt:lpstr>
      <vt:lpstr>Governance </vt:lpstr>
      <vt:lpstr>Vehicles for Delivery </vt:lpstr>
      <vt:lpstr>Wakefield People Alliance </vt:lpstr>
      <vt:lpstr>Programme Management Office </vt:lpstr>
      <vt:lpstr>Proposed PMO Structure </vt:lpstr>
      <vt:lpstr>PMO Development</vt:lpstr>
      <vt:lpstr>Pillar Leadership</vt:lpstr>
      <vt:lpstr>Pillar Leadership Development</vt:lpstr>
      <vt:lpstr>Pillar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Lodge</dc:creator>
  <cp:lastModifiedBy>Dominic Blaydon</cp:lastModifiedBy>
  <cp:revision>214</cp:revision>
  <dcterms:created xsi:type="dcterms:W3CDTF">2022-01-11T14:46:25Z</dcterms:created>
  <dcterms:modified xsi:type="dcterms:W3CDTF">2022-12-30T11:50:56Z</dcterms:modified>
</cp:coreProperties>
</file>