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22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306" autoAdjust="0"/>
    <p:restoredTop sz="94660"/>
  </p:normalViewPr>
  <p:slideViewPr>
    <p:cSldViewPr snapToGrid="0">
      <p:cViewPr>
        <p:scale>
          <a:sx n="50" d="100"/>
          <a:sy n="50" d="100"/>
        </p:scale>
        <p:origin x="38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23843-AE34-4D23-B01E-CED023AF94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4A7357-81CC-4C9A-8AAA-89ECC02DAC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B665E-DCE2-43B3-8BC9-7551CA6E7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3039-AB97-45A2-B66A-C770481488BE}" type="datetimeFigureOut">
              <a:rPr lang="en-GB" smtClean="0"/>
              <a:t>11/04/2021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B3295-B00A-461C-88D8-34F8D25C0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C7AB7-85AD-4596-A68E-E900D671B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D2D9-6914-417E-8BA3-F4C54C97178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7169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6370C-72CF-435A-814D-4768E4DA5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6628E5-D691-4C6E-8715-F6D64CA91B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2A1772-2A74-4A85-B07F-AD8496F50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3039-AB97-45A2-B66A-C770481488BE}" type="datetimeFigureOut">
              <a:rPr lang="en-GB" smtClean="0"/>
              <a:t>11/04/2021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0B1EB-4060-45CD-8E97-4A591489F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85FA5F-4983-4655-AE75-0EBD5D7FD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D2D9-6914-417E-8BA3-F4C54C97178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828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DB221C-293F-4DCA-9752-323FB1F61C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A4ED29-6CDC-42B3-B3DD-64F4EA4D30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CCD03-ACE4-44CF-9F99-B0BB05766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3039-AB97-45A2-B66A-C770481488BE}" type="datetimeFigureOut">
              <a:rPr lang="en-GB" smtClean="0"/>
              <a:t>11/04/2021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55C10-72D6-492D-A1C1-FD1D95FFA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A675C-45CB-47EA-8725-B73811500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D2D9-6914-417E-8BA3-F4C54C97178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878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222DA-F13E-427C-89E6-F78AA16E8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A0FD3-E5BB-4088-9390-4DB68D016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514FF-8BA0-4047-8660-2BB95F6CA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3039-AB97-45A2-B66A-C770481488BE}" type="datetimeFigureOut">
              <a:rPr lang="en-GB" smtClean="0"/>
              <a:t>11/04/2021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24F146-608C-42E1-88AC-B39842214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3F1C9-BB5A-4351-9DBE-5CEF3E9BE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D2D9-6914-417E-8BA3-F4C54C97178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882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B0EAF-69A1-49F1-BD6C-09EE7A4EE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EB47B-3083-4CB7-B994-4E744479A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EB939-D8CF-4027-8A9B-1BA6FC53C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3039-AB97-45A2-B66A-C770481488BE}" type="datetimeFigureOut">
              <a:rPr lang="en-GB" smtClean="0"/>
              <a:t>11/04/2021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238FD-4BAB-49DE-8129-D4C68319C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F8E01-92E1-4669-9C97-75B835CF2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D2D9-6914-417E-8BA3-F4C54C97178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604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59607-CF32-4DF5-B8AF-2315D1A0A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C877E-EFEF-4E23-9A92-062FAAE632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F7674D-3168-4D9E-81F2-D3CD0DE551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909B08-B24A-40AD-BECA-2453E372D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3039-AB97-45A2-B66A-C770481488BE}" type="datetimeFigureOut">
              <a:rPr lang="en-GB" smtClean="0"/>
              <a:t>11/04/2021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EC6320-C149-40B5-B6A5-F695E35F8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00464-A927-4D43-9F15-47AB413D0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D2D9-6914-417E-8BA3-F4C54C97178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2784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1305C-70FD-44ED-903E-CF405C0C9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11E7F4-6CF7-429A-81CA-67F606E5C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DBDBFB-C6D3-479A-BAE6-C90E13FA33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E3837A-F205-409F-BC80-EF5F2EC741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1B0EC6-D74F-446E-B955-ED801F75C5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E3CFF5-576F-4304-A581-39B53239C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3039-AB97-45A2-B66A-C770481488BE}" type="datetimeFigureOut">
              <a:rPr lang="en-GB" smtClean="0"/>
              <a:t>11/04/2021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A99E51-0612-4F8C-89BE-26F275A23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FEF2F3-AE2E-4AD2-B3ED-E76CB5904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D2D9-6914-417E-8BA3-F4C54C97178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9103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5D8E7-84EC-44B0-92B5-E0362450F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57B771-7ADD-4AA3-87FA-9FE5105CC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3039-AB97-45A2-B66A-C770481488BE}" type="datetimeFigureOut">
              <a:rPr lang="en-GB" smtClean="0"/>
              <a:t>11/04/2021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6B47AF-EF9A-4936-9F2A-D12517673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8C1B04-9E21-4EAC-99D2-AA78BC83B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D2D9-6914-417E-8BA3-F4C54C97178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549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1D2F57-47B4-4DBE-8A03-5152A88E7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3039-AB97-45A2-B66A-C770481488BE}" type="datetimeFigureOut">
              <a:rPr lang="en-GB" smtClean="0"/>
              <a:t>11/04/2021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1A2B3B-402C-4B47-B3B1-ADC546D3C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7F809-1AF6-4A35-A32F-31BEF66D4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D2D9-6914-417E-8BA3-F4C54C97178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5251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36F2A-D9D4-4442-A596-D415616D3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F0756-4CF9-4377-9750-A6D9D0A9B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C13B36-1ADA-4298-BF1C-8DD11F9BE0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FDE763-854D-414A-98CA-BFBE03EB7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3039-AB97-45A2-B66A-C770481488BE}" type="datetimeFigureOut">
              <a:rPr lang="en-GB" smtClean="0"/>
              <a:t>11/04/2021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F45FB7-D777-44C8-9D98-80A4E3D2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1F6281-56D3-4BDB-9875-31E199682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D2D9-6914-417E-8BA3-F4C54C97178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0083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B85FF-E98E-46EC-BDC6-4A323D59D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D77ECF-C50F-487E-93DB-2D57C5AF13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E999F-C28A-42D3-8338-7B961757DD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63D567-8DD4-437C-8573-1698581CA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3039-AB97-45A2-B66A-C770481488BE}" type="datetimeFigureOut">
              <a:rPr lang="en-GB" smtClean="0"/>
              <a:t>11/04/2021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9E84C3-6EF4-4711-AE96-43B696FA1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AE8A49-2F44-47E1-95A1-6FB834AE9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4D2D9-6914-417E-8BA3-F4C54C97178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74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27CCBE-5019-41C6-BE63-8DB688974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1BAB08-A806-4217-B55D-73F6AACC0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38499-EFA4-4832-A8E7-4931E4ED51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A3039-AB97-45A2-B66A-C770481488BE}" type="datetimeFigureOut">
              <a:rPr lang="en-GB" smtClean="0"/>
              <a:t>11/04/2021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37B5D-9101-489B-9F08-4980CACBA6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D31B1-AD7B-4865-BE84-1EE6BBB4BA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4D2D9-6914-417E-8BA3-F4C54C97178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981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vents.england.nhs.uk/events/inclusion-creating-the-ideal-environment-for-colleagues-to-disclose-their-protected-characteristic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EFCEB07-8707-400D-81C5-F2163D863C28}"/>
              </a:ext>
            </a:extLst>
          </p:cNvPr>
          <p:cNvSpPr/>
          <p:nvPr/>
        </p:nvSpPr>
        <p:spPr>
          <a:xfrm>
            <a:off x="1480432" y="310448"/>
            <a:ext cx="8248851" cy="1299576"/>
          </a:xfrm>
          <a:prstGeom prst="rect">
            <a:avLst/>
          </a:prstGeom>
          <a:solidFill>
            <a:srgbClr val="005E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 East and Yorkshire</a:t>
            </a:r>
          </a:p>
          <a:p>
            <a:pPr algn="ctr"/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Inclusion - creating the ideal environment for colleagues to disclose their protected characteristics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99CDDF5A-533B-48E3-B8AE-CC72C9EBE1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3255" y="246221"/>
            <a:ext cx="1391163" cy="845852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E16DE831-3303-4A00-8FD3-4B23A6EAEE79}"/>
              </a:ext>
            </a:extLst>
          </p:cNvPr>
          <p:cNvSpPr txBox="1"/>
          <p:nvPr/>
        </p:nvSpPr>
        <p:spPr>
          <a:xfrm>
            <a:off x="2634824" y="1613675"/>
            <a:ext cx="594006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Are you interested in creating an environment that is based on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openness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 transparency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Would you like to share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good learning and practice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join our FREE event on </a:t>
            </a:r>
          </a:p>
          <a:p>
            <a:pPr lvl="1" algn="ctr"/>
            <a:r>
              <a:rPr lang="en-GB" sz="20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Thursday, 29</a:t>
            </a:r>
            <a:r>
              <a:rPr lang="en-GB" sz="2000" b="1" baseline="300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0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April 2021 </a:t>
            </a:r>
          </a:p>
          <a:p>
            <a:pPr algn="ctr"/>
            <a:r>
              <a:rPr lang="en-GB" sz="20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9:30am – 12 noon</a:t>
            </a:r>
          </a:p>
          <a:p>
            <a:pPr algn="ctr"/>
            <a:endParaRPr lang="en-GB" sz="2000" b="1" dirty="0">
              <a:solidFill>
                <a:srgbClr val="005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workshop will stimulate discussions about the environment that we need to create to get our more diverse staff to disclose.</a:t>
            </a: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Open to all Health, Care and VSO colleagues with lived experiences in North East and Yorkshire region.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hlinkClick r:id="rId3"/>
            <a:extLst>
              <a:ext uri="{FF2B5EF4-FFF2-40B4-BE49-F238E27FC236}">
                <a16:creationId xmlns:a16="http://schemas.microsoft.com/office/drawing/2014/main" id="{6477073B-C007-4B33-A7F2-646967046892}"/>
              </a:ext>
            </a:extLst>
          </p:cNvPr>
          <p:cNvSpPr/>
          <p:nvPr/>
        </p:nvSpPr>
        <p:spPr>
          <a:xfrm>
            <a:off x="2550594" y="5222355"/>
            <a:ext cx="6108527" cy="790658"/>
          </a:xfrm>
          <a:prstGeom prst="rect">
            <a:avLst/>
          </a:prstGeom>
          <a:solidFill>
            <a:srgbClr val="005EB8"/>
          </a:solidFill>
          <a:ln>
            <a:solidFill>
              <a:srgbClr val="005E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register for your place, please </a:t>
            </a:r>
            <a:r>
              <a:rPr lang="en-GB" sz="1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</a:t>
            </a: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here or (https://www.events.england.nhs.uk/events/inclusion-creating-the-ideal-environment-for-colleagues-to-disclose-their-protected-characteristic)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60EAC95-81F6-4A6C-99F3-444AAEBF7892}"/>
              </a:ext>
            </a:extLst>
          </p:cNvPr>
          <p:cNvSpPr txBox="1"/>
          <p:nvPr/>
        </p:nvSpPr>
        <p:spPr>
          <a:xfrm>
            <a:off x="2280822" y="6071027"/>
            <a:ext cx="664807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This event will be run on Microsoft Teams and facilitated by</a:t>
            </a:r>
          </a:p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NHS Horizons</a:t>
            </a:r>
          </a:p>
        </p:txBody>
      </p:sp>
      <p:pic>
        <p:nvPicPr>
          <p:cNvPr id="1026" name="Picture 2" descr="Diversity characteristics">
            <a:extLst>
              <a:ext uri="{FF2B5EF4-FFF2-40B4-BE49-F238E27FC236}">
                <a16:creationId xmlns:a16="http://schemas.microsoft.com/office/drawing/2014/main" id="{3C5E6F1A-8604-4DF1-87F6-BC38A06060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2939" y="2194725"/>
            <a:ext cx="3207068" cy="2116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8503484-6663-40C4-9F91-72718CA5AC6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051" t="-1" b="3903"/>
          <a:stretch/>
        </p:blipFill>
        <p:spPr>
          <a:xfrm>
            <a:off x="9426010" y="5959059"/>
            <a:ext cx="2368408" cy="540752"/>
          </a:xfrm>
          <a:prstGeom prst="rect">
            <a:avLst/>
          </a:prstGeom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F96DF893-4049-4767-AD58-E229A8C59D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11575" r="2768"/>
          <a:stretch/>
        </p:blipFill>
        <p:spPr bwMode="auto">
          <a:xfrm>
            <a:off x="79202" y="2024316"/>
            <a:ext cx="2555622" cy="2153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76E39FB-56CD-4852-B2E7-96DC41049198}"/>
              </a:ext>
            </a:extLst>
          </p:cNvPr>
          <p:cNvSpPr txBox="1"/>
          <p:nvPr/>
        </p:nvSpPr>
        <p:spPr>
          <a:xfrm>
            <a:off x="79202" y="4738750"/>
            <a:ext cx="22016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Sponsored by:</a:t>
            </a:r>
          </a:p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Equality and Inclusion</a:t>
            </a:r>
          </a:p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Workforce and OD Team</a:t>
            </a:r>
          </a:p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North East &amp; Yorkshire Region</a:t>
            </a:r>
          </a:p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NHS England and NHS Improvement</a:t>
            </a:r>
          </a:p>
        </p:txBody>
      </p:sp>
    </p:spTree>
    <p:extLst>
      <p:ext uri="{BB962C8B-B14F-4D97-AF65-F5344CB8AC3E}">
        <p14:creationId xmlns:p14="http://schemas.microsoft.com/office/powerpoint/2010/main" val="4159958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</TotalTime>
  <Words>159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Diagnostics workshop  24th September</dc:title>
  <dc:creator>Helen Bevan</dc:creator>
  <cp:lastModifiedBy>Alicia Mornin</cp:lastModifiedBy>
  <cp:revision>66</cp:revision>
  <dcterms:created xsi:type="dcterms:W3CDTF">2020-09-10T12:38:36Z</dcterms:created>
  <dcterms:modified xsi:type="dcterms:W3CDTF">2021-04-10T23:14:02Z</dcterms:modified>
</cp:coreProperties>
</file>