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8B4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74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269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9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680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437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454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02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79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326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53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023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11FF2-9D48-4151-A666-9A54E6C99A35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03625-F643-482A-9925-4ACE1F89F6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10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24680" y="1"/>
            <a:ext cx="3297153" cy="6878059"/>
          </a:xfrm>
          <a:prstGeom prst="rect">
            <a:avLst/>
          </a:prstGeom>
          <a:solidFill>
            <a:srgbClr val="00B8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Become a champion</a:t>
            </a:r>
          </a:p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Help people to have a  choice 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Support people to think about their future wishes</a:t>
            </a: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2400" b="1" dirty="0">
                <a:solidFill>
                  <a:schemeClr val="tx1"/>
                </a:solidFill>
              </a:rPr>
              <a:t>Listen to people who are experiencing loss and bereavement</a:t>
            </a:r>
            <a:endParaRPr lang="en-GB" sz="2400" b="1" dirty="0">
              <a:solidFill>
                <a:schemeClr val="tx1"/>
              </a:solidFill>
            </a:endParaRPr>
          </a:p>
          <a:p>
            <a:pPr algn="ctr"/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3272473" y="1037952"/>
            <a:ext cx="8919527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000" dirty="0"/>
          </a:p>
          <a:p>
            <a:pPr algn="ctr"/>
            <a:r>
              <a:rPr lang="en-US" sz="2000" dirty="0"/>
              <a:t>Do you support </a:t>
            </a:r>
            <a:r>
              <a:rPr lang="en-US" sz="2000" b="1" dirty="0"/>
              <a:t>people or groups in your community? </a:t>
            </a:r>
            <a:r>
              <a:rPr lang="en-US" sz="2000" dirty="0"/>
              <a:t>Would you like to get a better understanding of: </a:t>
            </a:r>
          </a:p>
          <a:p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Ways people can make choices about their future care wishes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How you might support people who are bereaved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What further information and support is available to people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ctr"/>
            <a:r>
              <a:rPr lang="en-US" sz="4400" b="1" dirty="0"/>
              <a:t>Join our Webinar</a:t>
            </a:r>
          </a:p>
          <a:p>
            <a:pPr algn="ctr"/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Thursday 2</a:t>
            </a:r>
            <a:r>
              <a:rPr lang="en-US" sz="2000" b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nd</a:t>
            </a:r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December  12:30 – 16:00</a:t>
            </a:r>
          </a:p>
          <a:p>
            <a:pPr algn="ctr"/>
            <a:r>
              <a:rPr lang="en-US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</a:t>
            </a:r>
          </a:p>
          <a:p>
            <a:pPr algn="ctr"/>
            <a:r>
              <a:rPr lang="en-GB" sz="2000" b="1" dirty="0"/>
              <a:t>Tuesday 18</a:t>
            </a:r>
            <a:r>
              <a:rPr lang="en-GB" sz="2000" b="1" baseline="30000" dirty="0"/>
              <a:t>th</a:t>
            </a:r>
            <a:r>
              <a:rPr lang="en-GB" sz="2000" b="1" dirty="0"/>
              <a:t> January 09.30-13.00</a:t>
            </a: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9" name="Rounded Rectangle 8"/>
          <p:cNvSpPr/>
          <p:nvPr/>
        </p:nvSpPr>
        <p:spPr>
          <a:xfrm>
            <a:off x="3935760" y="5445224"/>
            <a:ext cx="7560840" cy="1214308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schemeClr val="tx1"/>
                </a:solidFill>
              </a:rPr>
              <a:t>For further details contact:</a:t>
            </a:r>
          </a:p>
          <a:p>
            <a:pPr algn="ctr"/>
            <a:r>
              <a:rPr lang="en-GB" sz="2000" dirty="0">
                <a:solidFill>
                  <a:schemeClr val="tx1"/>
                </a:solidFill>
              </a:rPr>
              <a:t>janec@st-gemma.co.uk/Janet.Millard@wakefieldhospice.co.uk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5720" y="133563"/>
            <a:ext cx="1397285" cy="9554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6215" y="162053"/>
            <a:ext cx="1399905" cy="83693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86804" y="198468"/>
            <a:ext cx="1993337" cy="62904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5243A9-B382-425A-B1C3-44E4DFF5A4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56440" y="255014"/>
            <a:ext cx="2025897" cy="629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97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109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Bebhinn.Browne</dc:creator>
  <cp:lastModifiedBy>Bebhinn</cp:lastModifiedBy>
  <cp:revision>62</cp:revision>
  <dcterms:created xsi:type="dcterms:W3CDTF">2020-12-14T15:01:59Z</dcterms:created>
  <dcterms:modified xsi:type="dcterms:W3CDTF">2021-11-02T11:35:24Z</dcterms:modified>
</cp:coreProperties>
</file>